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3"/>
  </p:notesMasterIdLst>
  <p:sldIdLst>
    <p:sldId id="289" r:id="rId2"/>
    <p:sldId id="306" r:id="rId3"/>
    <p:sldId id="308" r:id="rId4"/>
    <p:sldId id="309" r:id="rId5"/>
    <p:sldId id="310" r:id="rId6"/>
    <p:sldId id="288" r:id="rId7"/>
    <p:sldId id="305" r:id="rId8"/>
    <p:sldId id="307" r:id="rId9"/>
    <p:sldId id="311" r:id="rId10"/>
    <p:sldId id="290" r:id="rId11"/>
    <p:sldId id="313" r:id="rId12"/>
    <p:sldId id="315" r:id="rId13"/>
    <p:sldId id="316" r:id="rId14"/>
    <p:sldId id="295" r:id="rId15"/>
    <p:sldId id="304" r:id="rId16"/>
    <p:sldId id="291" r:id="rId17"/>
    <p:sldId id="331" r:id="rId18"/>
    <p:sldId id="317" r:id="rId19"/>
    <p:sldId id="332" r:id="rId20"/>
    <p:sldId id="318" r:id="rId21"/>
    <p:sldId id="319" r:id="rId22"/>
    <p:sldId id="320" r:id="rId23"/>
    <p:sldId id="326" r:id="rId24"/>
    <p:sldId id="321" r:id="rId25"/>
    <p:sldId id="324" r:id="rId26"/>
    <p:sldId id="327" r:id="rId27"/>
    <p:sldId id="329" r:id="rId28"/>
    <p:sldId id="330" r:id="rId29"/>
    <p:sldId id="303" r:id="rId30"/>
    <p:sldId id="328" r:id="rId31"/>
    <p:sldId id="333" r:id="rId32"/>
  </p:sldIdLst>
  <p:sldSz cx="9144000" cy="6858000" type="screen4x3"/>
  <p:notesSz cx="6858000" cy="9144000"/>
  <p:defaultTextStyle>
    <a:lvl1pPr defTabSz="457200">
      <a:defRPr>
        <a:latin typeface="Arial"/>
        <a:ea typeface="Arial"/>
        <a:cs typeface="Arial"/>
        <a:sym typeface="Arial"/>
      </a:defRPr>
    </a:lvl1pPr>
    <a:lvl2pPr indent="457200" defTabSz="457200">
      <a:defRPr>
        <a:latin typeface="Arial"/>
        <a:ea typeface="Arial"/>
        <a:cs typeface="Arial"/>
        <a:sym typeface="Arial"/>
      </a:defRPr>
    </a:lvl2pPr>
    <a:lvl3pPr indent="914400" defTabSz="457200">
      <a:defRPr>
        <a:latin typeface="Arial"/>
        <a:ea typeface="Arial"/>
        <a:cs typeface="Arial"/>
        <a:sym typeface="Arial"/>
      </a:defRPr>
    </a:lvl3pPr>
    <a:lvl4pPr indent="1371600" defTabSz="457200">
      <a:defRPr>
        <a:latin typeface="Arial"/>
        <a:ea typeface="Arial"/>
        <a:cs typeface="Arial"/>
        <a:sym typeface="Arial"/>
      </a:defRPr>
    </a:lvl4pPr>
    <a:lvl5pPr indent="1828800" defTabSz="457200">
      <a:defRPr>
        <a:latin typeface="Arial"/>
        <a:ea typeface="Arial"/>
        <a:cs typeface="Arial"/>
        <a:sym typeface="Arial"/>
      </a:defRPr>
    </a:lvl5pPr>
    <a:lvl6pPr indent="2286000" defTabSz="457200">
      <a:defRPr>
        <a:latin typeface="Arial"/>
        <a:ea typeface="Arial"/>
        <a:cs typeface="Arial"/>
        <a:sym typeface="Arial"/>
      </a:defRPr>
    </a:lvl6pPr>
    <a:lvl7pPr indent="2743200" defTabSz="457200">
      <a:defRPr>
        <a:latin typeface="Arial"/>
        <a:ea typeface="Arial"/>
        <a:cs typeface="Arial"/>
        <a:sym typeface="Arial"/>
      </a:defRPr>
    </a:lvl7pPr>
    <a:lvl8pPr indent="3200400" defTabSz="457200">
      <a:defRPr>
        <a:latin typeface="Arial"/>
        <a:ea typeface="Arial"/>
        <a:cs typeface="Arial"/>
        <a:sym typeface="Arial"/>
      </a:defRPr>
    </a:lvl8pPr>
    <a:lvl9pPr indent="3657600" defTabSz="457200">
      <a:defRPr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DD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n" i="on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CFD7E7"/>
          </a:solidFill>
        </a:fill>
      </a:tcStyle>
    </a:wholeTbl>
    <a:band2H>
      <a:tcTxStyle/>
      <a:tcStyle>
        <a:tcBdr/>
        <a:fill>
          <a:solidFill>
            <a:srgbClr val="E8ECF4"/>
          </a:solidFill>
        </a:fill>
      </a:tcStyle>
    </a:band2H>
    <a:firstCol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4F81BD"/>
          </a:solidFill>
        </a:fill>
      </a:tcStyle>
    </a:firstCol>
    <a:lastRow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4F81BD"/>
          </a:solidFill>
        </a:fill>
      </a:tcStyle>
    </a:lastRow>
    <a:firstRow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4F81BD"/>
          </a:solidFill>
        </a:fill>
      </a:tcStyle>
    </a:firstRow>
  </a:tblStyle>
  <a:tblStyle styleId="{C7B018BB-80A7-4F77-B60F-C8B233D01FF8}" styleName="">
    <a:tblBg/>
    <a:wholeTbl>
      <a:tcTxStyle b="on" i="on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DEE7D0"/>
          </a:solidFill>
        </a:fill>
      </a:tcStyle>
    </a:wholeTbl>
    <a:band2H>
      <a:tcTxStyle/>
      <a:tcStyle>
        <a:tcBdr/>
        <a:fill>
          <a:solidFill>
            <a:srgbClr val="EFF3E9"/>
          </a:solidFill>
        </a:fill>
      </a:tcStyle>
    </a:band2H>
    <a:firstCol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9BBB59"/>
          </a:solidFill>
        </a:fill>
      </a:tcStyle>
    </a:firstCol>
    <a:lastRow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9BBB59"/>
          </a:solidFill>
        </a:fill>
      </a:tcStyle>
    </a:lastRow>
    <a:firstRow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9BBB59"/>
          </a:solidFill>
        </a:fill>
      </a:tcStyle>
    </a:firstRow>
  </a:tblStyle>
  <a:tblStyle styleId="{EEE7283C-3CF3-47DC-8721-378D4A62B228}" styleName="">
    <a:tblBg/>
    <a:wholeTbl>
      <a:tcTxStyle b="on" i="on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FCDCCE"/>
          </a:solidFill>
        </a:fill>
      </a:tcStyle>
    </a:wholeTbl>
    <a:band2H>
      <a:tcTxStyle/>
      <a:tcStyle>
        <a:tcBdr/>
        <a:fill>
          <a:solidFill>
            <a:srgbClr val="FDEEE8"/>
          </a:solidFill>
        </a:fill>
      </a:tcStyle>
    </a:band2H>
    <a:firstCol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F79646"/>
          </a:solidFill>
        </a:fill>
      </a:tcStyle>
    </a:firstCol>
    <a:lastRow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F79646"/>
          </a:solidFill>
        </a:fill>
      </a:tcStyle>
    </a:lastRow>
    <a:firstRow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F79646"/>
          </a:solidFill>
        </a:fill>
      </a:tcStyle>
    </a:firstRow>
  </a:tblStyle>
  <a:tblStyle styleId="{CF821DB8-F4EB-4A41-A1BA-3FCAFE7338EE}" styleName="">
    <a:tblBg/>
    <a:wholeTbl>
      <a:tcTxStyle b="on" i="on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F81BD"/>
          </a:solidFill>
        </a:fill>
      </a:tcStyle>
    </a:firstCol>
    <a:lastRow>
      <a:tcTxStyle b="on" i="on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F81BD"/>
          </a:solidFill>
        </a:fill>
      </a:tcStyle>
    </a:firstRow>
  </a:tblStyle>
  <a:tblStyle styleId="{33BA23B1-9221-436E-865A-0063620EA4FD}" styleName="">
    <a:tblBg/>
    <a:wholeTbl>
      <a:tcTxStyle b="on" i="on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/>
        </a:fill>
      </a:tcStyle>
    </a:firstCol>
    <a:lastRow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/>
        </a:fill>
      </a:tcStyle>
    </a:lastRow>
    <a:firstRow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/>
        </a:fill>
      </a:tcStyle>
    </a:firstRow>
  </a:tblStyle>
  <a:tblStyle styleId="{2708684C-4D16-4618-839F-0558EEFCDFE6}" styleName="">
    <a:tblBg/>
    <a:wholeTbl>
      <a:tcTxStyle b="on" i="on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n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n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508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lastRow>
    <a:firstRow>
      <a:tcTxStyle b="on" i="on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97" autoAdjust="0"/>
    <p:restoredTop sz="94660"/>
  </p:normalViewPr>
  <p:slideViewPr>
    <p:cSldViewPr snapToGrid="0" snapToObjects="1">
      <p:cViewPr>
        <p:scale>
          <a:sx n="60" d="100"/>
          <a:sy n="60" d="100"/>
        </p:scale>
        <p:origin x="1440" y="21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40" name="Shape 4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968894384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dia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>
            <a:spLocks noGrp="1"/>
          </p:cNvSpPr>
          <p:nvPr>
            <p:ph type="title"/>
          </p:nvPr>
        </p:nvSpPr>
        <p:spPr>
          <a:xfrm>
            <a:off x="355600" y="0"/>
            <a:ext cx="7162800" cy="238442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lnSpc>
                <a:spcPts val="4400"/>
              </a:lnSpc>
              <a:defRPr sz="3600">
                <a:solidFill>
                  <a:srgbClr val="000000"/>
                </a:solidFill>
              </a:defRPr>
            </a:lvl1pPr>
          </a:lstStyle>
          <a:p>
            <a:pPr lvl="0">
              <a:defRPr sz="1800" b="0"/>
            </a:pPr>
            <a:r>
              <a:rPr sz="3600" b="1"/>
              <a:t>Title Text</a:t>
            </a:r>
          </a:p>
        </p:txBody>
      </p:sp>
      <p:sp>
        <p:nvSpPr>
          <p:cNvPr id="9" name="Shape 9"/>
          <p:cNvSpPr>
            <a:spLocks noGrp="1"/>
          </p:cNvSpPr>
          <p:nvPr>
            <p:ph type="body" idx="1"/>
          </p:nvPr>
        </p:nvSpPr>
        <p:spPr>
          <a:xfrm>
            <a:off x="355600" y="2517775"/>
            <a:ext cx="6629400" cy="28543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ts val="2100"/>
              </a:lnSpc>
              <a:spcBef>
                <a:spcPts val="500"/>
              </a:spcBef>
              <a:buClrTx/>
              <a:buSzTx/>
              <a:buFontTx/>
              <a:buNone/>
              <a:defRPr sz="2400">
                <a:solidFill>
                  <a:srgbClr val="FFFFFF"/>
                </a:solidFill>
              </a:defRPr>
            </a:lvl1pPr>
            <a:lvl2pPr marL="0" indent="457200">
              <a:lnSpc>
                <a:spcPts val="2100"/>
              </a:lnSpc>
              <a:spcBef>
                <a:spcPts val="500"/>
              </a:spcBef>
              <a:buClrTx/>
              <a:buSzTx/>
              <a:buFontTx/>
              <a:buNone/>
              <a:defRPr sz="2400">
                <a:solidFill>
                  <a:srgbClr val="FFFFFF"/>
                </a:solidFill>
              </a:defRPr>
            </a:lvl2pPr>
            <a:lvl3pPr marL="0" indent="914400">
              <a:lnSpc>
                <a:spcPts val="2100"/>
              </a:lnSpc>
              <a:spcBef>
                <a:spcPts val="500"/>
              </a:spcBef>
              <a:buClrTx/>
              <a:buSzTx/>
              <a:buFontTx/>
              <a:buNone/>
              <a:defRPr sz="2400">
                <a:solidFill>
                  <a:srgbClr val="FFFFFF"/>
                </a:solidFill>
              </a:defRPr>
            </a:lvl3pPr>
            <a:lvl4pPr marL="0" indent="1371600">
              <a:lnSpc>
                <a:spcPts val="2100"/>
              </a:lnSpc>
              <a:spcBef>
                <a:spcPts val="500"/>
              </a:spcBef>
              <a:buClrTx/>
              <a:buSzTx/>
              <a:buFontTx/>
              <a:buNone/>
              <a:defRPr sz="2400">
                <a:solidFill>
                  <a:srgbClr val="FFFFFF"/>
                </a:solidFill>
              </a:defRPr>
            </a:lvl4pPr>
            <a:lvl5pPr marL="0" indent="1828800">
              <a:lnSpc>
                <a:spcPts val="2100"/>
              </a:lnSpc>
              <a:spcBef>
                <a:spcPts val="500"/>
              </a:spcBef>
              <a:buClrTx/>
              <a:buSzTx/>
              <a:buFontTx/>
              <a:buNone/>
              <a:defRPr sz="2400">
                <a:solidFill>
                  <a:srgbClr val="FFFFFF"/>
                </a:solidFill>
              </a:defRPr>
            </a:lvl5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400" b="1">
                <a:solidFill>
                  <a:srgbClr val="FFFFFF"/>
                </a:solidFill>
              </a:rPr>
              <a:t>Body Level One</a:t>
            </a:r>
          </a:p>
          <a:p>
            <a:pPr lvl="1">
              <a:defRPr sz="1800" b="0">
                <a:solidFill>
                  <a:srgbClr val="000000"/>
                </a:solidFill>
              </a:defRPr>
            </a:pPr>
            <a:r>
              <a:rPr sz="2400" b="1">
                <a:solidFill>
                  <a:srgbClr val="FFFFFF"/>
                </a:solidFill>
              </a:rPr>
              <a:t>Body Level Two</a:t>
            </a:r>
          </a:p>
          <a:p>
            <a:pPr lvl="2">
              <a:defRPr sz="1800" b="0">
                <a:solidFill>
                  <a:srgbClr val="000000"/>
                </a:solidFill>
              </a:defRPr>
            </a:pPr>
            <a:r>
              <a:rPr sz="2400" b="1">
                <a:solidFill>
                  <a:srgbClr val="FFFFFF"/>
                </a:solidFill>
              </a:rPr>
              <a:t>Body Level Three</a:t>
            </a:r>
          </a:p>
          <a:p>
            <a:pPr lvl="3">
              <a:defRPr sz="1800" b="0">
                <a:solidFill>
                  <a:srgbClr val="000000"/>
                </a:solidFill>
              </a:defRPr>
            </a:pPr>
            <a:r>
              <a:rPr sz="2400" b="1">
                <a:solidFill>
                  <a:srgbClr val="FFFFFF"/>
                </a:solidFill>
              </a:rPr>
              <a:t>Body Level Four</a:t>
            </a:r>
          </a:p>
          <a:p>
            <a:pPr lvl="4">
              <a:defRPr sz="1800" b="0">
                <a:solidFill>
                  <a:srgbClr val="000000"/>
                </a:solidFill>
              </a:defRPr>
            </a:pPr>
            <a:r>
              <a:rPr sz="2400" b="1">
                <a:solidFill>
                  <a:srgbClr val="FFFFFF"/>
                </a:solidFill>
              </a:rPr>
              <a:t>Body Level Five</a:t>
            </a:r>
          </a:p>
        </p:txBody>
      </p:sp>
      <p:sp>
        <p:nvSpPr>
          <p:cNvPr id="10" name="Shape 1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>
            <a:spLocks noGrp="1"/>
          </p:cNvSpPr>
          <p:nvPr>
            <p:ph type="title"/>
          </p:nvPr>
        </p:nvSpPr>
        <p:spPr>
          <a:xfrm>
            <a:off x="356399" y="92075"/>
            <a:ext cx="8305202" cy="1508126"/>
          </a:xfrm>
          <a:prstGeom prst="rect">
            <a:avLst/>
          </a:prstGeom>
        </p:spPr>
        <p:txBody>
          <a:bodyPr/>
          <a:lstStyle/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4400" b="1">
                <a:solidFill>
                  <a:srgbClr val="FFFFFF"/>
                </a:solidFill>
              </a:rPr>
              <a:t>Title Text</a:t>
            </a:r>
          </a:p>
        </p:txBody>
      </p:sp>
      <p:sp>
        <p:nvSpPr>
          <p:cNvPr id="13" name="Shape 13"/>
          <p:cNvSpPr>
            <a:spLocks noGrp="1"/>
          </p:cNvSpPr>
          <p:nvPr>
            <p:ph type="body" idx="1"/>
          </p:nvPr>
        </p:nvSpPr>
        <p:spPr>
          <a:xfrm>
            <a:off x="356399" y="1600200"/>
            <a:ext cx="8305202" cy="5257801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3200" b="1"/>
              <a:t>Body Level One</a:t>
            </a:r>
          </a:p>
          <a:p>
            <a:pPr lvl="1">
              <a:defRPr sz="1800" b="0"/>
            </a:pPr>
            <a:r>
              <a:rPr sz="3200" b="1"/>
              <a:t>Body Level Two</a:t>
            </a:r>
          </a:p>
          <a:p>
            <a:pPr lvl="2">
              <a:defRPr sz="1800" b="0"/>
            </a:pPr>
            <a:r>
              <a:rPr sz="3200" b="1"/>
              <a:t>Body Level Three</a:t>
            </a:r>
          </a:p>
          <a:p>
            <a:pPr lvl="3">
              <a:defRPr sz="1800" b="0"/>
            </a:pPr>
            <a:r>
              <a:rPr sz="3200" b="1"/>
              <a:t>Body Level Four</a:t>
            </a:r>
          </a:p>
          <a:p>
            <a:pPr lvl="4">
              <a:defRPr sz="1800" b="0"/>
            </a:pPr>
            <a:r>
              <a:rPr sz="3200" b="1"/>
              <a:t>Body Level Five</a:t>
            </a:r>
          </a:p>
        </p:txBody>
      </p:sp>
      <p:sp>
        <p:nvSpPr>
          <p:cNvPr id="14" name="Shape 1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and Content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6.png" descr="bysurf1.png"/>
          <p:cNvPicPr/>
          <p:nvPr/>
        </p:nvPicPr>
        <p:blipFill>
          <a:blip r:embed="rId3"/>
          <a:stretch>
            <a:fillRect/>
          </a:stretch>
        </p:blipFill>
        <p:spPr>
          <a:xfrm>
            <a:off x="357188" y="6354762"/>
            <a:ext cx="1090613" cy="27305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" name="image7.png" descr="logo1.tif"/>
          <p:cNvPicPr/>
          <p:nvPr/>
        </p:nvPicPr>
        <p:blipFill>
          <a:blip r:embed="rId4"/>
          <a:stretch>
            <a:fillRect/>
          </a:stretch>
        </p:blipFill>
        <p:spPr>
          <a:xfrm>
            <a:off x="357188" y="5745162"/>
            <a:ext cx="2201862" cy="512763"/>
          </a:xfrm>
          <a:prstGeom prst="rect">
            <a:avLst/>
          </a:prstGeom>
          <a:ln w="12700">
            <a:miter lim="400000"/>
          </a:ln>
        </p:spPr>
      </p:pic>
      <p:sp>
        <p:nvSpPr>
          <p:cNvPr id="20" name="Shape 2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24549458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4_Title and Conten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>
            <a:spLocks noGrp="1"/>
          </p:cNvSpPr>
          <p:nvPr>
            <p:ph type="title"/>
          </p:nvPr>
        </p:nvSpPr>
        <p:spPr>
          <a:xfrm>
            <a:off x="356399" y="92076"/>
            <a:ext cx="8305202" cy="1508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AFEA"/>
                </a:solidFill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4400" b="1">
                <a:solidFill>
                  <a:srgbClr val="00AFEA"/>
                </a:solidFill>
              </a:rPr>
              <a:t>Title Text</a:t>
            </a:r>
          </a:p>
        </p:txBody>
      </p:sp>
      <p:sp>
        <p:nvSpPr>
          <p:cNvPr id="23" name="Shape 23"/>
          <p:cNvSpPr>
            <a:spLocks noGrp="1"/>
          </p:cNvSpPr>
          <p:nvPr>
            <p:ph type="body" idx="1"/>
          </p:nvPr>
        </p:nvSpPr>
        <p:spPr>
          <a:xfrm>
            <a:off x="356399" y="1600200"/>
            <a:ext cx="8305202" cy="5257800"/>
          </a:xfrm>
          <a:prstGeom prst="rect">
            <a:avLst/>
          </a:prstGeom>
        </p:spPr>
        <p:txBody>
          <a:bodyPr/>
          <a:lstStyle>
            <a:lvl1pPr>
              <a:buClr>
                <a:srgbClr val="00AFEA"/>
              </a:buClr>
            </a:lvl1pPr>
            <a:lvl2pPr>
              <a:buClr>
                <a:srgbClr val="00AFEA"/>
              </a:buClr>
            </a:lvl2pPr>
            <a:lvl3pPr>
              <a:buClr>
                <a:srgbClr val="00AFEA"/>
              </a:buClr>
            </a:lvl3pPr>
            <a:lvl4pPr>
              <a:buClr>
                <a:srgbClr val="00AFEA"/>
              </a:buClr>
            </a:lvl4pPr>
            <a:lvl5pPr>
              <a:buClr>
                <a:srgbClr val="00AFEA"/>
              </a:buClr>
            </a:lvl5pPr>
          </a:lstStyle>
          <a:p>
            <a:pPr lvl="0">
              <a:defRPr sz="1800" b="0"/>
            </a:pPr>
            <a:r>
              <a:rPr sz="3200" b="1"/>
              <a:t>Body Level One</a:t>
            </a:r>
          </a:p>
          <a:p>
            <a:pPr lvl="1">
              <a:defRPr sz="1800" b="0"/>
            </a:pPr>
            <a:r>
              <a:rPr sz="3200" b="1"/>
              <a:t>Body Level Two</a:t>
            </a:r>
          </a:p>
          <a:p>
            <a:pPr lvl="2">
              <a:defRPr sz="1800" b="0"/>
            </a:pPr>
            <a:r>
              <a:rPr sz="3200" b="1"/>
              <a:t>Body Level Three</a:t>
            </a:r>
          </a:p>
          <a:p>
            <a:pPr lvl="3">
              <a:defRPr sz="1800" b="0"/>
            </a:pPr>
            <a:r>
              <a:rPr sz="3200" b="1"/>
              <a:t>Body Level Four</a:t>
            </a:r>
          </a:p>
          <a:p>
            <a:pPr lvl="4">
              <a:defRPr sz="1800" b="0"/>
            </a:pPr>
            <a:r>
              <a:rPr sz="3200" b="1"/>
              <a:t>Body Level Five</a:t>
            </a:r>
          </a:p>
        </p:txBody>
      </p:sp>
      <p:sp>
        <p:nvSpPr>
          <p:cNvPr id="24" name="Shape 2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4_Title and Content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BED526B-51FE-4E50-8F27-68B025D8BCBF}"/>
              </a:ext>
            </a:extLst>
          </p:cNvPr>
          <p:cNvCxnSpPr/>
          <p:nvPr userDrawn="1"/>
        </p:nvCxnSpPr>
        <p:spPr>
          <a:xfrm>
            <a:off x="298824" y="412373"/>
            <a:ext cx="8540376" cy="0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23B5F32-6436-43A5-B21E-9D384A7B6CE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8775" y="41929"/>
            <a:ext cx="6651625" cy="388376"/>
          </a:xfrm>
        </p:spPr>
        <p:txBody>
          <a:bodyPr/>
          <a:lstStyle>
            <a:lvl1pPr marL="0" indent="0">
              <a:buNone/>
              <a:defRPr sz="2000" b="0">
                <a:latin typeface="Arial Nova Light" panose="020B0604020202020204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en-NL" dirty="0"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_Title and Content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6E8E1BF-30B7-442F-9BB0-82FD5B2CD5A0}"/>
              </a:ext>
            </a:extLst>
          </p:cNvPr>
          <p:cNvCxnSpPr>
            <a:cxnSpLocks/>
          </p:cNvCxnSpPr>
          <p:nvPr userDrawn="1"/>
        </p:nvCxnSpPr>
        <p:spPr>
          <a:xfrm>
            <a:off x="1603806" y="412373"/>
            <a:ext cx="7235394" cy="0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C2BA2814-E6D7-4110-BE03-E5AA7FF6704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603806" y="41929"/>
            <a:ext cx="5406594" cy="388376"/>
          </a:xfrm>
        </p:spPr>
        <p:txBody>
          <a:bodyPr/>
          <a:lstStyle>
            <a:lvl1pPr marL="0" indent="0">
              <a:buNone/>
              <a:defRPr sz="2000" b="0">
                <a:latin typeface="Arial Nova Light" panose="020B0604020202020204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en-NL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22DFA8F-7629-40FF-94A5-AB2788B90795}"/>
              </a:ext>
            </a:extLst>
          </p:cNvPr>
          <p:cNvSpPr/>
          <p:nvPr userDrawn="1"/>
        </p:nvSpPr>
        <p:spPr bwMode="auto">
          <a:xfrm>
            <a:off x="0" y="1941"/>
            <a:ext cx="1430868" cy="6856059"/>
          </a:xfrm>
          <a:prstGeom prst="rect">
            <a:avLst/>
          </a:prstGeom>
          <a:gradFill flip="none" rotWithShape="1">
            <a:gsLst>
              <a:gs pos="46000">
                <a:srgbClr val="009DDF"/>
              </a:gs>
              <a:gs pos="100000">
                <a:schemeClr val="accent1">
                  <a:lumMod val="75000"/>
                </a:schemeClr>
              </a:gs>
            </a:gsLst>
            <a:lin ang="3720000" scaled="0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400" b="0" i="0" u="none" strike="noStrike" kern="0" cap="none" spc="0" normalizeH="0" baseline="3000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</a:endParaRPr>
          </a:p>
        </p:txBody>
      </p:sp>
      <p:sp>
        <p:nvSpPr>
          <p:cNvPr id="10" name="Text Box 902">
            <a:extLst>
              <a:ext uri="{FF2B5EF4-FFF2-40B4-BE49-F238E27FC236}">
                <a16:creationId xmlns:a16="http://schemas.microsoft.com/office/drawing/2014/main" id="{47520D50-5074-4520-9A32-247BCC17A64D}"/>
              </a:ext>
            </a:extLst>
          </p:cNvPr>
          <p:cNvSpPr txBox="1">
            <a:spLocks noChangeArrowheads="1"/>
          </p:cNvSpPr>
          <p:nvPr userDrawn="1"/>
        </p:nvSpPr>
        <p:spPr bwMode="auto">
          <a:xfrm rot="16200000">
            <a:off x="1098463" y="4472818"/>
            <a:ext cx="1156523" cy="145837"/>
          </a:xfrm>
          <a:prstGeom prst="rect">
            <a:avLst/>
          </a:prstGeom>
          <a:noFill/>
          <a:ln>
            <a:noFill/>
          </a:ln>
        </p:spPr>
        <p:txBody>
          <a:bodyPr wrap="square" lIns="87952" tIns="43975" rIns="87952" bIns="43975">
            <a:spAutoFit/>
          </a:bodyPr>
          <a:lstStyle>
            <a:lvl1pPr defTabSz="879475">
              <a:defRPr sz="3400" baseline="300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1pPr>
            <a:lvl2pPr marL="742950" indent="-285750" defTabSz="879475">
              <a:defRPr sz="3400" baseline="300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2pPr>
            <a:lvl3pPr marL="1143000" indent="-228600" defTabSz="879475">
              <a:defRPr sz="3400" baseline="300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3pPr>
            <a:lvl4pPr marL="1600200" indent="-228600" defTabSz="879475">
              <a:defRPr sz="3400" baseline="300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4pPr>
            <a:lvl5pPr marL="2057400" indent="-228600" defTabSz="879475">
              <a:defRPr sz="3400" baseline="300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5pPr>
            <a:lvl6pPr marL="2514600" indent="-228600" defTabSz="879475" eaLnBrk="0" fontAlgn="base" hangingPunct="0">
              <a:spcBef>
                <a:spcPct val="0"/>
              </a:spcBef>
              <a:spcAft>
                <a:spcPct val="0"/>
              </a:spcAft>
              <a:defRPr sz="3400" baseline="300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6pPr>
            <a:lvl7pPr marL="2971800" indent="-228600" defTabSz="879475" eaLnBrk="0" fontAlgn="base" hangingPunct="0">
              <a:spcBef>
                <a:spcPct val="0"/>
              </a:spcBef>
              <a:spcAft>
                <a:spcPct val="0"/>
              </a:spcAft>
              <a:defRPr sz="3400" baseline="300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7pPr>
            <a:lvl8pPr marL="3429000" indent="-228600" defTabSz="879475" eaLnBrk="0" fontAlgn="base" hangingPunct="0">
              <a:spcBef>
                <a:spcPct val="0"/>
              </a:spcBef>
              <a:spcAft>
                <a:spcPct val="0"/>
              </a:spcAft>
              <a:defRPr sz="3400" baseline="300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8pPr>
            <a:lvl9pPr marL="3886200" indent="-228600" defTabSz="879475" eaLnBrk="0" fontAlgn="base" hangingPunct="0">
              <a:spcBef>
                <a:spcPct val="0"/>
              </a:spcBef>
              <a:spcAft>
                <a:spcPct val="0"/>
              </a:spcAft>
              <a:defRPr sz="3400" baseline="300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9pPr>
          </a:lstStyle>
          <a:p>
            <a:pPr marL="0" marR="0" lvl="0" indent="0" algn="r" defTabSz="87947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nl-NL" sz="4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MS PGothic" pitchFamily="34" charset="-128"/>
              </a:rPr>
              <a:t>Experiment</a:t>
            </a:r>
            <a:endParaRPr kumimoji="0" lang="en-US" altLang="nl-NL" sz="2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MS PGothic" pitchFamily="34" charset="-128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E4EDA66-DB5E-4BB7-B149-654101CAB948}"/>
              </a:ext>
            </a:extLst>
          </p:cNvPr>
          <p:cNvSpPr/>
          <p:nvPr userDrawn="1"/>
        </p:nvSpPr>
        <p:spPr bwMode="auto">
          <a:xfrm>
            <a:off x="1253819" y="1"/>
            <a:ext cx="210914" cy="5588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400" b="0" i="0" u="none" strike="noStrike" kern="0" cap="none" spc="0" normalizeH="0" baseline="3000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</a:endParaRPr>
          </a:p>
        </p:txBody>
      </p:sp>
      <p:pic>
        <p:nvPicPr>
          <p:cNvPr id="13" name="Picture 12" descr="poster_LEFT.tif">
            <a:extLst>
              <a:ext uri="{FF2B5EF4-FFF2-40B4-BE49-F238E27FC236}">
                <a16:creationId xmlns:a16="http://schemas.microsoft.com/office/drawing/2014/main" id="{C833F172-F71F-4C30-A806-C75585D303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59" t="157" r="10787" b="-157"/>
          <a:stretch/>
        </p:blipFill>
        <p:spPr>
          <a:xfrm>
            <a:off x="-1" y="555340"/>
            <a:ext cx="1244601" cy="588807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AEEBAE4-C045-4439-BCD2-E20BBC288ACB}"/>
              </a:ext>
            </a:extLst>
          </p:cNvPr>
          <p:cNvSpPr/>
          <p:nvPr userDrawn="1"/>
        </p:nvSpPr>
        <p:spPr bwMode="auto">
          <a:xfrm>
            <a:off x="1253806" y="6443135"/>
            <a:ext cx="177047" cy="414865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400" b="0" i="0" u="none" strike="noStrike" kern="0" cap="none" spc="0" normalizeH="0" baseline="3000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CE088AC-A086-468F-9237-AED50BFC202E}"/>
              </a:ext>
            </a:extLst>
          </p:cNvPr>
          <p:cNvSpPr/>
          <p:nvPr userDrawn="1"/>
        </p:nvSpPr>
        <p:spPr>
          <a:xfrm>
            <a:off x="3353796" y="4071859"/>
            <a:ext cx="1913467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ＭＳ Ｐゴシック" charset="0"/>
                <a:cs typeface="Arial"/>
              </a:rPr>
              <a:t>Nature Chemistry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ＭＳ Ｐゴシック" charset="0"/>
                <a:cs typeface="Arial"/>
              </a:rPr>
              <a:t>8, 1099-1104 2016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ea typeface="ＭＳ Ｐゴシック" charset="0"/>
              <a:cs typeface="Arial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896E6C5-9FB2-4590-9598-363136CAF4CB}"/>
              </a:ext>
            </a:extLst>
          </p:cNvPr>
          <p:cNvSpPr/>
          <p:nvPr userDrawn="1"/>
        </p:nvSpPr>
        <p:spPr bwMode="auto">
          <a:xfrm>
            <a:off x="0" y="565572"/>
            <a:ext cx="1239520" cy="5852160"/>
          </a:xfrm>
          <a:prstGeom prst="rect">
            <a:avLst/>
          </a:prstGeom>
          <a:solidFill>
            <a:schemeClr val="bg1">
              <a:alpha val="49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B6C9928-E6B0-44F9-BC14-E6313486D206}"/>
              </a:ext>
            </a:extLst>
          </p:cNvPr>
          <p:cNvSpPr txBox="1"/>
          <p:nvPr userDrawn="1"/>
        </p:nvSpPr>
        <p:spPr>
          <a:xfrm rot="16200000">
            <a:off x="479166" y="1259379"/>
            <a:ext cx="16850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>
                <a:solidFill>
                  <a:schemeClr val="bg1"/>
                </a:solidFill>
                <a:latin typeface="Arial"/>
                <a:cs typeface="Arial"/>
              </a:rPr>
              <a:t>Molecular Electronics</a:t>
            </a:r>
          </a:p>
        </p:txBody>
      </p:sp>
      <p:pic>
        <p:nvPicPr>
          <p:cNvPr id="35" name="image7.png" descr="logo1.tif"/>
          <p:cNvPicPr/>
          <p:nvPr/>
        </p:nvPicPr>
        <p:blipFill rotWithShape="1">
          <a:blip r:embed="rId4"/>
          <a:srcRect r="47296"/>
          <a:stretch/>
        </p:blipFill>
        <p:spPr>
          <a:xfrm>
            <a:off x="2259" y="1941"/>
            <a:ext cx="1258334" cy="556999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852434892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8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2.png" descr="bysurf2.png"/>
          <p:cNvPicPr/>
          <p:nvPr/>
        </p:nvPicPr>
        <p:blipFill>
          <a:blip r:embed="rId9"/>
          <a:stretch>
            <a:fillRect/>
          </a:stretch>
        </p:blipFill>
        <p:spPr>
          <a:xfrm>
            <a:off x="357188" y="6354762"/>
            <a:ext cx="1092201" cy="274638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image3.png" descr="logo4.png"/>
          <p:cNvPicPr/>
          <p:nvPr/>
        </p:nvPicPr>
        <p:blipFill>
          <a:blip r:embed="rId10"/>
          <a:stretch>
            <a:fillRect/>
          </a:stretch>
        </p:blipFill>
        <p:spPr>
          <a:xfrm>
            <a:off x="355600" y="5745162"/>
            <a:ext cx="2203450" cy="511176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Shape 4"/>
          <p:cNvSpPr>
            <a:spLocks noGrp="1"/>
          </p:cNvSpPr>
          <p:nvPr>
            <p:ph type="title"/>
          </p:nvPr>
        </p:nvSpPr>
        <p:spPr>
          <a:xfrm>
            <a:off x="356399" y="92075"/>
            <a:ext cx="8305202" cy="15081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/>
          <a:lstStyle/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4400" b="1">
                <a:solidFill>
                  <a:srgbClr val="FFFFFF"/>
                </a:solidFill>
              </a:rPr>
              <a:t>Title Text</a:t>
            </a:r>
          </a:p>
        </p:txBody>
      </p:sp>
      <p:sp>
        <p:nvSpPr>
          <p:cNvPr id="5" name="Shape 5"/>
          <p:cNvSpPr>
            <a:spLocks noGrp="1"/>
          </p:cNvSpPr>
          <p:nvPr>
            <p:ph type="body" idx="1"/>
          </p:nvPr>
        </p:nvSpPr>
        <p:spPr>
          <a:xfrm>
            <a:off x="-4791950" y="742949"/>
            <a:ext cx="8305202" cy="525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/>
          <a:lstStyle/>
          <a:p>
            <a:pPr lvl="0">
              <a:defRPr sz="1800" b="0"/>
            </a:pPr>
            <a:r>
              <a:rPr sz="3200" b="1"/>
              <a:t>Body Level One</a:t>
            </a:r>
          </a:p>
          <a:p>
            <a:pPr lvl="1">
              <a:defRPr sz="1800" b="0"/>
            </a:pPr>
            <a:r>
              <a:rPr sz="3200" b="1"/>
              <a:t>Body Level Two</a:t>
            </a:r>
          </a:p>
          <a:p>
            <a:pPr lvl="2">
              <a:defRPr sz="1800" b="0"/>
            </a:pPr>
            <a:r>
              <a:rPr sz="3200" b="1"/>
              <a:t>Body Level Three</a:t>
            </a:r>
          </a:p>
          <a:p>
            <a:pPr lvl="3">
              <a:defRPr sz="1800" b="0"/>
            </a:pPr>
            <a:r>
              <a:rPr sz="3200" b="1"/>
              <a:t>Body Level Four</a:t>
            </a:r>
          </a:p>
          <a:p>
            <a:pPr lvl="4">
              <a:defRPr sz="1800" b="0"/>
            </a:pPr>
            <a:r>
              <a:rPr sz="3200" b="1"/>
              <a:t>Body Level Five</a:t>
            </a:r>
          </a:p>
        </p:txBody>
      </p:sp>
      <p:sp>
        <p:nvSpPr>
          <p:cNvPr id="6" name="Shape 6"/>
          <p:cNvSpPr>
            <a:spLocks noGrp="1"/>
          </p:cNvSpPr>
          <p:nvPr>
            <p:ph type="sldNum" sz="quarter" idx="2"/>
          </p:nvPr>
        </p:nvSpPr>
        <p:spPr>
          <a:xfrm>
            <a:off x="3619500" y="6543310"/>
            <a:ext cx="2057400" cy="264255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ctr">
              <a:defRPr sz="1200" b="1"/>
            </a:lvl1pPr>
          </a:lstStyle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7" r:id="rId3"/>
    <p:sldLayoutId id="2147483652" r:id="rId4"/>
    <p:sldLayoutId id="2147483654" r:id="rId5"/>
    <p:sldLayoutId id="2147483656" r:id="rId6"/>
  </p:sldLayoutIdLst>
  <p:transition spd="med"/>
  <p:txStyles>
    <p:titleStyle>
      <a:lvl1pPr defTabSz="457200">
        <a:defRPr sz="4400" b="1">
          <a:solidFill>
            <a:srgbClr val="FFFFFF"/>
          </a:solidFill>
          <a:latin typeface="Arial"/>
          <a:ea typeface="Arial"/>
          <a:cs typeface="Arial"/>
          <a:sym typeface="Arial"/>
        </a:defRPr>
      </a:lvl1pPr>
      <a:lvl2pPr defTabSz="457200">
        <a:defRPr sz="4400" b="1">
          <a:solidFill>
            <a:srgbClr val="FFFFFF"/>
          </a:solidFill>
          <a:latin typeface="Arial"/>
          <a:ea typeface="Arial"/>
          <a:cs typeface="Arial"/>
          <a:sym typeface="Arial"/>
        </a:defRPr>
      </a:lvl2pPr>
      <a:lvl3pPr defTabSz="457200">
        <a:defRPr sz="4400" b="1">
          <a:solidFill>
            <a:srgbClr val="FFFFFF"/>
          </a:solidFill>
          <a:latin typeface="Arial"/>
          <a:ea typeface="Arial"/>
          <a:cs typeface="Arial"/>
          <a:sym typeface="Arial"/>
        </a:defRPr>
      </a:lvl3pPr>
      <a:lvl4pPr defTabSz="457200">
        <a:defRPr sz="4400" b="1">
          <a:solidFill>
            <a:srgbClr val="FFFFFF"/>
          </a:solidFill>
          <a:latin typeface="Arial"/>
          <a:ea typeface="Arial"/>
          <a:cs typeface="Arial"/>
          <a:sym typeface="Arial"/>
        </a:defRPr>
      </a:lvl4pPr>
      <a:lvl5pPr defTabSz="457200">
        <a:defRPr sz="4400" b="1">
          <a:solidFill>
            <a:srgbClr val="FFFFFF"/>
          </a:solidFill>
          <a:latin typeface="Arial"/>
          <a:ea typeface="Arial"/>
          <a:cs typeface="Arial"/>
          <a:sym typeface="Arial"/>
        </a:defRPr>
      </a:lvl5pPr>
      <a:lvl6pPr indent="457200" defTabSz="457200">
        <a:defRPr sz="4400" b="1">
          <a:solidFill>
            <a:srgbClr val="FFFFFF"/>
          </a:solidFill>
          <a:latin typeface="Arial"/>
          <a:ea typeface="Arial"/>
          <a:cs typeface="Arial"/>
          <a:sym typeface="Arial"/>
        </a:defRPr>
      </a:lvl6pPr>
      <a:lvl7pPr indent="914400" defTabSz="457200">
        <a:defRPr sz="4400" b="1">
          <a:solidFill>
            <a:srgbClr val="FFFFFF"/>
          </a:solidFill>
          <a:latin typeface="Arial"/>
          <a:ea typeface="Arial"/>
          <a:cs typeface="Arial"/>
          <a:sym typeface="Arial"/>
        </a:defRPr>
      </a:lvl7pPr>
      <a:lvl8pPr indent="1371600" defTabSz="457200">
        <a:defRPr sz="4400" b="1">
          <a:solidFill>
            <a:srgbClr val="FFFFFF"/>
          </a:solidFill>
          <a:latin typeface="Arial"/>
          <a:ea typeface="Arial"/>
          <a:cs typeface="Arial"/>
          <a:sym typeface="Arial"/>
        </a:defRPr>
      </a:lvl8pPr>
      <a:lvl9pPr indent="1828800" defTabSz="457200">
        <a:defRPr sz="4400" b="1">
          <a:solidFill>
            <a:srgbClr val="FFFFFF"/>
          </a:solidFill>
          <a:latin typeface="Arial"/>
          <a:ea typeface="Arial"/>
          <a:cs typeface="Arial"/>
          <a:sym typeface="Arial"/>
        </a:defRPr>
      </a:lvl9pPr>
    </p:titleStyle>
    <p:bodyStyle>
      <a:lvl1pPr marL="342900" indent="-342900" defTabSz="457200">
        <a:spcBef>
          <a:spcPts val="700"/>
        </a:spcBef>
        <a:buClr>
          <a:srgbClr val="000000"/>
        </a:buClr>
        <a:buSzPct val="100000"/>
        <a:buFont typeface="Arial"/>
        <a:buChar char="•"/>
        <a:defRPr sz="3200" b="1">
          <a:latin typeface="Arial"/>
          <a:ea typeface="Arial"/>
          <a:cs typeface="Arial"/>
          <a:sym typeface="Arial"/>
        </a:defRPr>
      </a:lvl1pPr>
      <a:lvl2pPr marL="783771" indent="-326571" defTabSz="457200">
        <a:spcBef>
          <a:spcPts val="700"/>
        </a:spcBef>
        <a:buClr>
          <a:srgbClr val="000000"/>
        </a:buClr>
        <a:buSzPct val="100000"/>
        <a:buFont typeface="Arial"/>
        <a:buChar char="–"/>
        <a:defRPr sz="3200" b="1">
          <a:latin typeface="Arial"/>
          <a:ea typeface="Arial"/>
          <a:cs typeface="Arial"/>
          <a:sym typeface="Arial"/>
        </a:defRPr>
      </a:lvl2pPr>
      <a:lvl3pPr marL="1219200" indent="-304800" defTabSz="457200">
        <a:spcBef>
          <a:spcPts val="700"/>
        </a:spcBef>
        <a:buClr>
          <a:srgbClr val="000000"/>
        </a:buClr>
        <a:buSzPct val="100000"/>
        <a:buFont typeface="Arial"/>
        <a:buChar char="•"/>
        <a:defRPr sz="3200" b="1">
          <a:latin typeface="Arial"/>
          <a:ea typeface="Arial"/>
          <a:cs typeface="Arial"/>
          <a:sym typeface="Arial"/>
        </a:defRPr>
      </a:lvl3pPr>
      <a:lvl4pPr marL="1737360" indent="-365760" defTabSz="457200">
        <a:spcBef>
          <a:spcPts val="700"/>
        </a:spcBef>
        <a:buClr>
          <a:srgbClr val="000000"/>
        </a:buClr>
        <a:buSzPct val="100000"/>
        <a:buFont typeface="Arial"/>
        <a:buChar char="–"/>
        <a:defRPr sz="3200" b="1">
          <a:latin typeface="Arial"/>
          <a:ea typeface="Arial"/>
          <a:cs typeface="Arial"/>
          <a:sym typeface="Arial"/>
        </a:defRPr>
      </a:lvl4pPr>
      <a:lvl5pPr marL="2194560" indent="-365760" defTabSz="457200">
        <a:spcBef>
          <a:spcPts val="700"/>
        </a:spcBef>
        <a:buClr>
          <a:srgbClr val="000000"/>
        </a:buClr>
        <a:buSzPct val="100000"/>
        <a:buFont typeface="Arial"/>
        <a:buChar char="»"/>
        <a:defRPr sz="3200" b="1">
          <a:latin typeface="Arial"/>
          <a:ea typeface="Arial"/>
          <a:cs typeface="Arial"/>
          <a:sym typeface="Arial"/>
        </a:defRPr>
      </a:lvl5pPr>
      <a:lvl6pPr marL="2651760" indent="-365760" defTabSz="457200">
        <a:spcBef>
          <a:spcPts val="700"/>
        </a:spcBef>
        <a:buClr>
          <a:srgbClr val="000000"/>
        </a:buClr>
        <a:buSzPct val="100000"/>
        <a:buFont typeface="Arial"/>
        <a:buChar char="•"/>
        <a:defRPr sz="3200" b="1">
          <a:latin typeface="Arial"/>
          <a:ea typeface="Arial"/>
          <a:cs typeface="Arial"/>
          <a:sym typeface="Arial"/>
        </a:defRPr>
      </a:lvl6pPr>
      <a:lvl7pPr marL="3108960" indent="-365760" defTabSz="457200">
        <a:spcBef>
          <a:spcPts val="700"/>
        </a:spcBef>
        <a:buClr>
          <a:srgbClr val="000000"/>
        </a:buClr>
        <a:buSzPct val="100000"/>
        <a:buFont typeface="Arial"/>
        <a:buChar char="•"/>
        <a:defRPr sz="3200" b="1">
          <a:latin typeface="Arial"/>
          <a:ea typeface="Arial"/>
          <a:cs typeface="Arial"/>
          <a:sym typeface="Arial"/>
        </a:defRPr>
      </a:lvl7pPr>
      <a:lvl8pPr marL="3566159" indent="-365759" defTabSz="457200">
        <a:spcBef>
          <a:spcPts val="700"/>
        </a:spcBef>
        <a:buClr>
          <a:srgbClr val="000000"/>
        </a:buClr>
        <a:buSzPct val="100000"/>
        <a:buFont typeface="Arial"/>
        <a:buChar char="•"/>
        <a:defRPr sz="3200" b="1">
          <a:latin typeface="Arial"/>
          <a:ea typeface="Arial"/>
          <a:cs typeface="Arial"/>
          <a:sym typeface="Arial"/>
        </a:defRPr>
      </a:lvl8pPr>
      <a:lvl9pPr marL="4023359" indent="-365759" defTabSz="457200">
        <a:spcBef>
          <a:spcPts val="700"/>
        </a:spcBef>
        <a:buClr>
          <a:srgbClr val="000000"/>
        </a:buClr>
        <a:buSzPct val="100000"/>
        <a:buFont typeface="Arial"/>
        <a:buChar char="•"/>
        <a:defRPr sz="3200" b="1">
          <a:latin typeface="Arial"/>
          <a:ea typeface="Arial"/>
          <a:cs typeface="Arial"/>
          <a:sym typeface="Arial"/>
        </a:defRPr>
      </a:lvl9pPr>
    </p:bodyStyle>
    <p:otherStyle>
      <a:lvl1pPr algn="ctr" defTabSz="457200">
        <a:defRPr sz="1200" b="1">
          <a:solidFill>
            <a:schemeClr val="tx1"/>
          </a:solidFill>
          <a:latin typeface="+mn-lt"/>
          <a:ea typeface="+mn-ea"/>
          <a:cs typeface="+mn-cs"/>
          <a:sym typeface="Arial"/>
        </a:defRPr>
      </a:lvl1pPr>
      <a:lvl2pPr indent="457200" algn="ctr" defTabSz="457200">
        <a:defRPr sz="1200" b="1">
          <a:solidFill>
            <a:schemeClr val="tx1"/>
          </a:solidFill>
          <a:latin typeface="+mn-lt"/>
          <a:ea typeface="+mn-ea"/>
          <a:cs typeface="+mn-cs"/>
          <a:sym typeface="Arial"/>
        </a:defRPr>
      </a:lvl2pPr>
      <a:lvl3pPr indent="914400" algn="ctr" defTabSz="457200">
        <a:defRPr sz="1200" b="1">
          <a:solidFill>
            <a:schemeClr val="tx1"/>
          </a:solidFill>
          <a:latin typeface="+mn-lt"/>
          <a:ea typeface="+mn-ea"/>
          <a:cs typeface="+mn-cs"/>
          <a:sym typeface="Arial"/>
        </a:defRPr>
      </a:lvl3pPr>
      <a:lvl4pPr indent="1371600" algn="ctr" defTabSz="457200">
        <a:defRPr sz="1200" b="1">
          <a:solidFill>
            <a:schemeClr val="tx1"/>
          </a:solidFill>
          <a:latin typeface="+mn-lt"/>
          <a:ea typeface="+mn-ea"/>
          <a:cs typeface="+mn-cs"/>
          <a:sym typeface="Arial"/>
        </a:defRPr>
      </a:lvl4pPr>
      <a:lvl5pPr indent="1828800" algn="ctr" defTabSz="457200">
        <a:defRPr sz="1200" b="1">
          <a:solidFill>
            <a:schemeClr val="tx1"/>
          </a:solidFill>
          <a:latin typeface="+mn-lt"/>
          <a:ea typeface="+mn-ea"/>
          <a:cs typeface="+mn-cs"/>
          <a:sym typeface="Arial"/>
        </a:defRPr>
      </a:lvl5pPr>
      <a:lvl6pPr indent="2286000" algn="ctr" defTabSz="457200">
        <a:defRPr sz="1200" b="1">
          <a:solidFill>
            <a:schemeClr val="tx1"/>
          </a:solidFill>
          <a:latin typeface="+mn-lt"/>
          <a:ea typeface="+mn-ea"/>
          <a:cs typeface="+mn-cs"/>
          <a:sym typeface="Arial"/>
        </a:defRPr>
      </a:lvl6pPr>
      <a:lvl7pPr indent="2743200" algn="ctr" defTabSz="457200">
        <a:defRPr sz="1200" b="1">
          <a:solidFill>
            <a:schemeClr val="tx1"/>
          </a:solidFill>
          <a:latin typeface="+mn-lt"/>
          <a:ea typeface="+mn-ea"/>
          <a:cs typeface="+mn-cs"/>
          <a:sym typeface="Arial"/>
        </a:defRPr>
      </a:lvl7pPr>
      <a:lvl8pPr indent="3200400" algn="ctr" defTabSz="457200">
        <a:defRPr sz="1200" b="1">
          <a:solidFill>
            <a:schemeClr val="tx1"/>
          </a:solidFill>
          <a:latin typeface="+mn-lt"/>
          <a:ea typeface="+mn-ea"/>
          <a:cs typeface="+mn-cs"/>
          <a:sym typeface="Arial"/>
        </a:defRPr>
      </a:lvl8pPr>
      <a:lvl9pPr indent="3657600" algn="ctr" defTabSz="457200">
        <a:defRPr sz="1200" b="1">
          <a:solidFill>
            <a:schemeClr val="tx1"/>
          </a:solidFill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2.png"/><Relationship Id="rId3" Type="http://schemas.openxmlformats.org/officeDocument/2006/relationships/image" Target="../media/image33.png"/><Relationship Id="rId7" Type="http://schemas.openxmlformats.org/officeDocument/2006/relationships/image" Target="../media/image36.png"/><Relationship Id="rId12" Type="http://schemas.openxmlformats.org/officeDocument/2006/relationships/image" Target="../media/image4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5" Type="http://schemas.openxmlformats.org/officeDocument/2006/relationships/hyperlink" Target="https://github.com/NLESC-JCER/DeepQMC" TargetMode="External"/><Relationship Id="rId10" Type="http://schemas.openxmlformats.org/officeDocument/2006/relationships/image" Target="../media/image39.png"/><Relationship Id="rId4" Type="http://schemas.openxmlformats.org/officeDocument/2006/relationships/image" Target="../media/image34.png"/><Relationship Id="rId9" Type="http://schemas.openxmlformats.org/officeDocument/2006/relationships/image" Target="../media/image3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7.png"/><Relationship Id="rId7" Type="http://schemas.openxmlformats.org/officeDocument/2006/relationships/image" Target="../media/image40.png"/><Relationship Id="rId12" Type="http://schemas.openxmlformats.org/officeDocument/2006/relationships/image" Target="../media/image43.gif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4.png"/><Relationship Id="rId11" Type="http://schemas.openxmlformats.org/officeDocument/2006/relationships/image" Target="../media/image35.png"/><Relationship Id="rId5" Type="http://schemas.openxmlformats.org/officeDocument/2006/relationships/image" Target="../media/image39.png"/><Relationship Id="rId10" Type="http://schemas.openxmlformats.org/officeDocument/2006/relationships/hyperlink" Target="https://github.com/NLESC-JCER/DeepQMC" TargetMode="External"/><Relationship Id="rId4" Type="http://schemas.openxmlformats.org/officeDocument/2006/relationships/image" Target="../media/image38.png"/><Relationship Id="rId9" Type="http://schemas.openxmlformats.org/officeDocument/2006/relationships/image" Target="../media/image4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4.gif"/><Relationship Id="rId3" Type="http://schemas.openxmlformats.org/officeDocument/2006/relationships/image" Target="../media/image37.png"/><Relationship Id="rId7" Type="http://schemas.openxmlformats.org/officeDocument/2006/relationships/image" Target="../media/image40.png"/><Relationship Id="rId12" Type="http://schemas.openxmlformats.org/officeDocument/2006/relationships/image" Target="../media/image43.gif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4.png"/><Relationship Id="rId11" Type="http://schemas.openxmlformats.org/officeDocument/2006/relationships/image" Target="../media/image35.png"/><Relationship Id="rId5" Type="http://schemas.openxmlformats.org/officeDocument/2006/relationships/image" Target="../media/image39.png"/><Relationship Id="rId10" Type="http://schemas.openxmlformats.org/officeDocument/2006/relationships/hyperlink" Target="https://github.com/NLESC-JCER/DeepQMC" TargetMode="External"/><Relationship Id="rId4" Type="http://schemas.openxmlformats.org/officeDocument/2006/relationships/image" Target="../media/image38.png"/><Relationship Id="rId9" Type="http://schemas.openxmlformats.org/officeDocument/2006/relationships/image" Target="../media/image4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7.png"/><Relationship Id="rId7" Type="http://schemas.openxmlformats.org/officeDocument/2006/relationships/image" Target="../media/image40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4.png"/><Relationship Id="rId11" Type="http://schemas.openxmlformats.org/officeDocument/2006/relationships/image" Target="../media/image35.png"/><Relationship Id="rId5" Type="http://schemas.openxmlformats.org/officeDocument/2006/relationships/image" Target="../media/image39.png"/><Relationship Id="rId10" Type="http://schemas.openxmlformats.org/officeDocument/2006/relationships/hyperlink" Target="https://github.com/NLESC-JCER/DeepQMC" TargetMode="External"/><Relationship Id="rId4" Type="http://schemas.openxmlformats.org/officeDocument/2006/relationships/image" Target="../media/image38.png"/><Relationship Id="rId9" Type="http://schemas.openxmlformats.org/officeDocument/2006/relationships/image" Target="../media/image4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LESC-JCER/DeepQMC" TargetMode="Externa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gif"/><Relationship Id="rId2" Type="http://schemas.openxmlformats.org/officeDocument/2006/relationships/hyperlink" Target="https://github.com/NLESC-JCER/DeepQMC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LESC-JCER/DeepQMC" TargetMode="Externa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LESC-JCER/DeepQMC" TargetMode="Externa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9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gif"/><Relationship Id="rId2" Type="http://schemas.openxmlformats.org/officeDocument/2006/relationships/image" Target="../media/image50.gif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gif"/><Relationship Id="rId2" Type="http://schemas.openxmlformats.org/officeDocument/2006/relationships/image" Target="../media/image50.gif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59.gif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8.gif"/><Relationship Id="rId5" Type="http://schemas.openxmlformats.org/officeDocument/2006/relationships/image" Target="../media/image57.gif"/><Relationship Id="rId4" Type="http://schemas.openxmlformats.org/officeDocument/2006/relationships/image" Target="../media/image5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7.gi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gif"/><Relationship Id="rId2" Type="http://schemas.openxmlformats.org/officeDocument/2006/relationships/hyperlink" Target="https://github.com/NLESC-JCER/DeepQMC" TargetMode="Externa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gi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6.png"/><Relationship Id="rId4" Type="http://schemas.openxmlformats.org/officeDocument/2006/relationships/hyperlink" Target="https://github.com/NLESC-JCER/DeepQMC" TargetMode="Externa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7" Type="http://schemas.openxmlformats.org/officeDocument/2006/relationships/image" Target="../media/image17.gif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gif"/><Relationship Id="rId5" Type="http://schemas.openxmlformats.org/officeDocument/2006/relationships/image" Target="../media/image15.gif"/><Relationship Id="rId4" Type="http://schemas.openxmlformats.org/officeDocument/2006/relationships/image" Target="../media/image14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7" Type="http://schemas.openxmlformats.org/officeDocument/2006/relationships/image" Target="../media/image17.gif"/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gif"/><Relationship Id="rId5" Type="http://schemas.openxmlformats.org/officeDocument/2006/relationships/image" Target="../media/image14.gif"/><Relationship Id="rId4" Type="http://schemas.openxmlformats.org/officeDocument/2006/relationships/image" Target="../media/image13.gi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adial_basis_function_network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/>
          <a:lstStyle/>
          <a:p>
            <a:pPr lvl="0">
              <a:defRPr sz="1800" b="0"/>
            </a:pPr>
            <a:fld id="{86CB4B4D-7CA3-9044-876B-883B54F8677D}" type="slidenum">
              <a:rPr sz="1200" b="1"/>
              <a:t>1</a:t>
            </a:fld>
            <a:endParaRPr sz="1200" b="1"/>
          </a:p>
        </p:txBody>
      </p:sp>
      <p:sp>
        <p:nvSpPr>
          <p:cNvPr id="4" name="Shape 56">
            <a:extLst>
              <a:ext uri="{FF2B5EF4-FFF2-40B4-BE49-F238E27FC236}">
                <a16:creationId xmlns:a16="http://schemas.microsoft.com/office/drawing/2014/main" id="{28A75062-1985-483B-9328-3B617E9FC503}"/>
              </a:ext>
            </a:extLst>
          </p:cNvPr>
          <p:cNvSpPr txBox="1">
            <a:spLocks/>
          </p:cNvSpPr>
          <p:nvPr/>
        </p:nvSpPr>
        <p:spPr>
          <a:xfrm>
            <a:off x="384452" y="1468851"/>
            <a:ext cx="6629401" cy="2854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normAutofit/>
          </a:bodyPr>
          <a:lstStyle>
            <a:lvl1pPr marL="0" indent="0" defTabSz="457200">
              <a:lnSpc>
                <a:spcPts val="2100"/>
              </a:lnSpc>
              <a:spcBef>
                <a:spcPts val="500"/>
              </a:spcBef>
              <a:buClrTx/>
              <a:buSzTx/>
              <a:buFontTx/>
              <a:buNone/>
              <a:defRPr sz="24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indent="457200" defTabSz="457200">
              <a:lnSpc>
                <a:spcPts val="2100"/>
              </a:lnSpc>
              <a:spcBef>
                <a:spcPts val="500"/>
              </a:spcBef>
              <a:buClrTx/>
              <a:buSzTx/>
              <a:buFontTx/>
              <a:buNone/>
              <a:defRPr sz="24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indent="914400" defTabSz="457200">
              <a:lnSpc>
                <a:spcPts val="2100"/>
              </a:lnSpc>
              <a:spcBef>
                <a:spcPts val="500"/>
              </a:spcBef>
              <a:buClrTx/>
              <a:buSzTx/>
              <a:buFontTx/>
              <a:buNone/>
              <a:defRPr sz="24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indent="1371600" defTabSz="457200">
              <a:lnSpc>
                <a:spcPts val="2100"/>
              </a:lnSpc>
              <a:spcBef>
                <a:spcPts val="500"/>
              </a:spcBef>
              <a:buClrTx/>
              <a:buSzTx/>
              <a:buFontTx/>
              <a:buNone/>
              <a:defRPr sz="24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indent="1828800" defTabSz="457200">
              <a:lnSpc>
                <a:spcPts val="2100"/>
              </a:lnSpc>
              <a:spcBef>
                <a:spcPts val="500"/>
              </a:spcBef>
              <a:buClrTx/>
              <a:buSzTx/>
              <a:buFontTx/>
              <a:buNone/>
              <a:defRPr sz="24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651760" indent="-365760" defTabSz="457200">
              <a:spcBef>
                <a:spcPts val="700"/>
              </a:spcBef>
              <a:buClr>
                <a:srgbClr val="000000"/>
              </a:buClr>
              <a:buSzPct val="100000"/>
              <a:buFont typeface="Arial"/>
              <a:buChar char="•"/>
              <a:defRPr sz="3200" b="1">
                <a:latin typeface="Arial"/>
                <a:ea typeface="Arial"/>
                <a:cs typeface="Arial"/>
                <a:sym typeface="Arial"/>
              </a:defRPr>
            </a:lvl6pPr>
            <a:lvl7pPr marL="3108960" indent="-365760" defTabSz="457200">
              <a:spcBef>
                <a:spcPts val="700"/>
              </a:spcBef>
              <a:buClr>
                <a:srgbClr val="000000"/>
              </a:buClr>
              <a:buSzPct val="100000"/>
              <a:buFont typeface="Arial"/>
              <a:buChar char="•"/>
              <a:defRPr sz="3200" b="1">
                <a:latin typeface="Arial"/>
                <a:ea typeface="Arial"/>
                <a:cs typeface="Arial"/>
                <a:sym typeface="Arial"/>
              </a:defRPr>
            </a:lvl7pPr>
            <a:lvl8pPr marL="3566159" indent="-365759" defTabSz="457200">
              <a:spcBef>
                <a:spcPts val="700"/>
              </a:spcBef>
              <a:buClr>
                <a:srgbClr val="000000"/>
              </a:buClr>
              <a:buSzPct val="100000"/>
              <a:buFont typeface="Arial"/>
              <a:buChar char="•"/>
              <a:defRPr sz="3200" b="1">
                <a:latin typeface="Arial"/>
                <a:ea typeface="Arial"/>
                <a:cs typeface="Arial"/>
                <a:sym typeface="Arial"/>
              </a:defRPr>
            </a:lvl8pPr>
            <a:lvl9pPr marL="4023359" indent="-365759" defTabSz="457200">
              <a:spcBef>
                <a:spcPts val="700"/>
              </a:spcBef>
              <a:buClr>
                <a:srgbClr val="000000"/>
              </a:buClr>
              <a:buSzPct val="100000"/>
              <a:buFont typeface="Arial"/>
              <a:buChar char="•"/>
              <a:defRPr sz="3200" b="1"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defRPr sz="1800" b="0">
                <a:solidFill>
                  <a:srgbClr val="000000"/>
                </a:solidFill>
              </a:defRPr>
            </a:pPr>
            <a:endParaRPr lang="en-US" sz="4500" dirty="0"/>
          </a:p>
          <a:p>
            <a:pPr>
              <a:defRPr sz="1800" b="0">
                <a:solidFill>
                  <a:srgbClr val="000000"/>
                </a:solidFill>
              </a:defRPr>
            </a:pPr>
            <a:endParaRPr lang="en-US" sz="4500" dirty="0"/>
          </a:p>
          <a:p>
            <a:r>
              <a:rPr lang="en-US" sz="4500" dirty="0"/>
              <a:t>Quantum Monte-Carlo</a:t>
            </a:r>
          </a:p>
          <a:p>
            <a:endParaRPr lang="en-US" sz="4500" dirty="0"/>
          </a:p>
          <a:p>
            <a:r>
              <a:rPr lang="en-US" dirty="0"/>
              <a:t>A neural network approach to wave</a:t>
            </a:r>
          </a:p>
          <a:p>
            <a:r>
              <a:rPr lang="en-US" dirty="0"/>
              <a:t>function optimizations</a:t>
            </a:r>
          </a:p>
          <a:p>
            <a:pPr>
              <a:defRPr sz="1800" b="0">
                <a:solidFill>
                  <a:srgbClr val="000000"/>
                </a:solidFill>
              </a:defRPr>
            </a:pPr>
            <a:endParaRPr lang="en-US" sz="4500" dirty="0"/>
          </a:p>
        </p:txBody>
      </p:sp>
    </p:spTree>
    <p:extLst>
      <p:ext uri="{BB962C8B-B14F-4D97-AF65-F5344CB8AC3E}">
        <p14:creationId xmlns:p14="http://schemas.microsoft.com/office/powerpoint/2010/main" val="2136216444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FC6B4AA-FCFF-4BAB-B448-102E27B3140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 RBF-NN approach to WF optimization : Toy Models</a:t>
            </a:r>
            <a:endParaRPr lang="en-NL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873309F-5CA0-44A8-9D87-9FF727C6D15E}"/>
              </a:ext>
            </a:extLst>
          </p:cNvPr>
          <p:cNvGrpSpPr/>
          <p:nvPr/>
        </p:nvGrpSpPr>
        <p:grpSpPr>
          <a:xfrm>
            <a:off x="4055841" y="1967258"/>
            <a:ext cx="4285232" cy="4129764"/>
            <a:chOff x="175354" y="1219777"/>
            <a:chExt cx="12253868" cy="10342706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5E58207-7D9C-4BCE-B45F-A462DF9486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06" t="8467" r="8015" b="4904"/>
            <a:stretch/>
          </p:blipFill>
          <p:spPr>
            <a:xfrm>
              <a:off x="175354" y="1219777"/>
              <a:ext cx="12253868" cy="9249057"/>
            </a:xfrm>
            <a:prstGeom prst="rect">
              <a:avLst/>
            </a:prstGeom>
          </p:spPr>
        </p:pic>
        <p:pic>
          <p:nvPicPr>
            <p:cNvPr id="6" name="Picture 26">
              <a:extLst>
                <a:ext uri="{FF2B5EF4-FFF2-40B4-BE49-F238E27FC236}">
                  <a16:creationId xmlns:a16="http://schemas.microsoft.com/office/drawing/2014/main" id="{4376C3C4-FAEA-4BDA-8050-9A3CAF200F9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80010" y="10840155"/>
              <a:ext cx="8926252" cy="7223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28">
              <a:extLst>
                <a:ext uri="{FF2B5EF4-FFF2-40B4-BE49-F238E27FC236}">
                  <a16:creationId xmlns:a16="http://schemas.microsoft.com/office/drawing/2014/main" id="{416B3224-4DA5-43FB-BBCE-5328DA01F7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60223" y="1952263"/>
              <a:ext cx="904876" cy="4476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2" name="Rectangle 81">
            <a:extLst>
              <a:ext uri="{FF2B5EF4-FFF2-40B4-BE49-F238E27FC236}">
                <a16:creationId xmlns:a16="http://schemas.microsoft.com/office/drawing/2014/main" id="{02E2956B-A256-4D99-9658-07BE3E8456F3}"/>
              </a:ext>
            </a:extLst>
          </p:cNvPr>
          <p:cNvSpPr/>
          <p:nvPr/>
        </p:nvSpPr>
        <p:spPr>
          <a:xfrm>
            <a:off x="50393" y="6446739"/>
            <a:ext cx="553787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5"/>
              </a:rPr>
              <a:t>https://github.com/NLESC-JCER/DeepQMC</a:t>
            </a:r>
            <a:endParaRPr lang="en-NL" dirty="0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0CBABCDA-F910-4CB0-BB68-F9C23CC672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2041" y="906971"/>
            <a:ext cx="3461130" cy="811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39CF4C7B-8E3C-4093-9DAC-1D6BFC149D52}"/>
              </a:ext>
            </a:extLst>
          </p:cNvPr>
          <p:cNvSpPr txBox="1">
            <a:spLocks/>
          </p:cNvSpPr>
          <p:nvPr/>
        </p:nvSpPr>
        <p:spPr>
          <a:xfrm>
            <a:off x="-448618" y="906971"/>
            <a:ext cx="3267947" cy="1302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/>
          <a:lstStyle>
            <a:lvl1pPr marL="0" indent="0" defTabSz="457200">
              <a:spcBef>
                <a:spcPts val="700"/>
              </a:spcBef>
              <a:buClr>
                <a:srgbClr val="000000"/>
              </a:buClr>
              <a:buSzPct val="100000"/>
              <a:buFont typeface="Arial"/>
              <a:buNone/>
              <a:defRPr sz="2000" b="0">
                <a:latin typeface="Arial Nova Light" panose="020B0604020202020204" pitchFamily="34" charset="0"/>
                <a:ea typeface="Arial"/>
                <a:cs typeface="Arial"/>
                <a:sym typeface="Arial"/>
              </a:defRPr>
            </a:lvl1pPr>
            <a:lvl2pPr marL="783771" indent="-326571" defTabSz="457200">
              <a:spcBef>
                <a:spcPts val="700"/>
              </a:spcBef>
              <a:buClr>
                <a:srgbClr val="000000"/>
              </a:buClr>
              <a:buSzPct val="100000"/>
              <a:buFont typeface="Arial"/>
              <a:buChar char="–"/>
              <a:defRPr sz="3200" b="1">
                <a:latin typeface="Arial"/>
                <a:ea typeface="Arial"/>
                <a:cs typeface="Arial"/>
                <a:sym typeface="Arial"/>
              </a:defRPr>
            </a:lvl2pPr>
            <a:lvl3pPr marL="1219200" indent="-304800" defTabSz="457200">
              <a:spcBef>
                <a:spcPts val="700"/>
              </a:spcBef>
              <a:buClr>
                <a:srgbClr val="000000"/>
              </a:buClr>
              <a:buSzPct val="100000"/>
              <a:buFont typeface="Arial"/>
              <a:buChar char="•"/>
              <a:defRPr sz="3200" b="1">
                <a:latin typeface="Arial"/>
                <a:ea typeface="Arial"/>
                <a:cs typeface="Arial"/>
                <a:sym typeface="Arial"/>
              </a:defRPr>
            </a:lvl3pPr>
            <a:lvl4pPr marL="1737360" indent="-365760" defTabSz="457200">
              <a:spcBef>
                <a:spcPts val="700"/>
              </a:spcBef>
              <a:buClr>
                <a:srgbClr val="000000"/>
              </a:buClr>
              <a:buSzPct val="100000"/>
              <a:buFont typeface="Arial"/>
              <a:buChar char="–"/>
              <a:defRPr sz="3200" b="1">
                <a:latin typeface="Arial"/>
                <a:ea typeface="Arial"/>
                <a:cs typeface="Arial"/>
                <a:sym typeface="Arial"/>
              </a:defRPr>
            </a:lvl4pPr>
            <a:lvl5pPr marL="2194560" indent="-365760" defTabSz="457200">
              <a:spcBef>
                <a:spcPts val="700"/>
              </a:spcBef>
              <a:buClr>
                <a:srgbClr val="000000"/>
              </a:buClr>
              <a:buSzPct val="100000"/>
              <a:buFont typeface="Arial"/>
              <a:buChar char="»"/>
              <a:defRPr sz="3200" b="1">
                <a:latin typeface="Arial"/>
                <a:ea typeface="Arial"/>
                <a:cs typeface="Arial"/>
                <a:sym typeface="Arial"/>
              </a:defRPr>
            </a:lvl5pPr>
            <a:lvl6pPr marL="2651760" indent="-365760" defTabSz="457200">
              <a:spcBef>
                <a:spcPts val="700"/>
              </a:spcBef>
              <a:buClr>
                <a:srgbClr val="000000"/>
              </a:buClr>
              <a:buSzPct val="100000"/>
              <a:buFont typeface="Arial"/>
              <a:buChar char="•"/>
              <a:defRPr sz="3200" b="1">
                <a:latin typeface="Arial"/>
                <a:ea typeface="Arial"/>
                <a:cs typeface="Arial"/>
                <a:sym typeface="Arial"/>
              </a:defRPr>
            </a:lvl6pPr>
            <a:lvl7pPr marL="3108960" indent="-365760" defTabSz="457200">
              <a:spcBef>
                <a:spcPts val="700"/>
              </a:spcBef>
              <a:buClr>
                <a:srgbClr val="000000"/>
              </a:buClr>
              <a:buSzPct val="100000"/>
              <a:buFont typeface="Arial"/>
              <a:buChar char="•"/>
              <a:defRPr sz="3200" b="1">
                <a:latin typeface="Arial"/>
                <a:ea typeface="Arial"/>
                <a:cs typeface="Arial"/>
                <a:sym typeface="Arial"/>
              </a:defRPr>
            </a:lvl7pPr>
            <a:lvl8pPr marL="3566159" indent="-365759" defTabSz="457200">
              <a:spcBef>
                <a:spcPts val="700"/>
              </a:spcBef>
              <a:buClr>
                <a:srgbClr val="000000"/>
              </a:buClr>
              <a:buSzPct val="100000"/>
              <a:buFont typeface="Arial"/>
              <a:buChar char="•"/>
              <a:defRPr sz="3200" b="1">
                <a:latin typeface="Arial"/>
                <a:ea typeface="Arial"/>
                <a:cs typeface="Arial"/>
                <a:sym typeface="Arial"/>
              </a:defRPr>
            </a:lvl8pPr>
            <a:lvl9pPr marL="4023359" indent="-365759" defTabSz="457200">
              <a:spcBef>
                <a:spcPts val="700"/>
              </a:spcBef>
              <a:buClr>
                <a:srgbClr val="000000"/>
              </a:buClr>
              <a:buSzPct val="100000"/>
              <a:buFont typeface="Arial"/>
              <a:buChar char="•"/>
              <a:defRPr sz="3200" b="1"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-US" dirty="0"/>
              <a:t>Harmonic Oscillator </a:t>
            </a:r>
          </a:p>
          <a:p>
            <a:pPr algn="r"/>
            <a:r>
              <a:rPr lang="en-US" dirty="0"/>
              <a:t>In one dimension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8A77A620-FEF3-41B6-B899-BCBE4DC3BEA5}"/>
              </a:ext>
            </a:extLst>
          </p:cNvPr>
          <p:cNvGrpSpPr/>
          <p:nvPr/>
        </p:nvGrpSpPr>
        <p:grpSpPr>
          <a:xfrm>
            <a:off x="971730" y="2214957"/>
            <a:ext cx="2438883" cy="3356649"/>
            <a:chOff x="4547554" y="2755668"/>
            <a:chExt cx="2438883" cy="3356649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DFFFDBF0-F69F-4983-90FA-800E1A3BC582}"/>
                </a:ext>
              </a:extLst>
            </p:cNvPr>
            <p:cNvSpPr/>
            <p:nvPr/>
          </p:nvSpPr>
          <p:spPr>
            <a:xfrm>
              <a:off x="4547554" y="4261881"/>
              <a:ext cx="528168" cy="52816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28575" cap="flat">
              <a:solidFill>
                <a:schemeClr val="tx1"/>
              </a:solidFill>
              <a:miter lim="4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NL" sz="3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Akkurat-Light"/>
              </a:endParaRPr>
            </a:p>
          </p:txBody>
        </p:sp>
        <p:pic>
          <p:nvPicPr>
            <p:cNvPr id="36" name="Picture 16">
              <a:extLst>
                <a:ext uri="{FF2B5EF4-FFF2-40B4-BE49-F238E27FC236}">
                  <a16:creationId xmlns:a16="http://schemas.microsoft.com/office/drawing/2014/main" id="{FC1F5E36-1257-4D7D-84B1-3483E9E6964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29220" y="4453537"/>
              <a:ext cx="164835" cy="1448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87AC60B1-5B2D-4071-865E-E3387C981759}"/>
                </a:ext>
              </a:extLst>
            </p:cNvPr>
            <p:cNvSpPr/>
            <p:nvPr/>
          </p:nvSpPr>
          <p:spPr>
            <a:xfrm>
              <a:off x="5507271" y="2755668"/>
              <a:ext cx="528168" cy="52816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28575" cap="flat">
              <a:solidFill>
                <a:schemeClr val="tx1"/>
              </a:solidFill>
              <a:miter lim="4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NL" sz="3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Akkurat-Light"/>
              </a:endParaRP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89D80B32-E816-4258-B736-54C5721BC484}"/>
                </a:ext>
              </a:extLst>
            </p:cNvPr>
            <p:cNvSpPr/>
            <p:nvPr/>
          </p:nvSpPr>
          <p:spPr>
            <a:xfrm>
              <a:off x="5507271" y="3509698"/>
              <a:ext cx="528168" cy="52816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28575" cap="flat">
              <a:solidFill>
                <a:schemeClr val="tx1"/>
              </a:solidFill>
              <a:miter lim="4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NL" sz="3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Akkurat-Light"/>
              </a:endParaRP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8E85C4C7-BCE5-4DD3-96E6-0883AE6FABBB}"/>
                </a:ext>
              </a:extLst>
            </p:cNvPr>
            <p:cNvSpPr/>
            <p:nvPr/>
          </p:nvSpPr>
          <p:spPr>
            <a:xfrm>
              <a:off x="5507269" y="5584149"/>
              <a:ext cx="528168" cy="52816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28575" cap="flat">
              <a:solidFill>
                <a:schemeClr val="tx1"/>
              </a:solidFill>
              <a:miter lim="4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NL" sz="3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Akkurat-Light"/>
              </a:endParaRP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1D2DE844-EFCB-483C-86A0-89B547F73D70}"/>
                </a:ext>
              </a:extLst>
            </p:cNvPr>
            <p:cNvCxnSpPr>
              <a:cxnSpLocks/>
              <a:stCxn id="35" idx="7"/>
              <a:endCxn id="37" idx="2"/>
            </p:cNvCxnSpPr>
            <p:nvPr/>
          </p:nvCxnSpPr>
          <p:spPr>
            <a:xfrm flipV="1">
              <a:off x="4998374" y="3019752"/>
              <a:ext cx="508897" cy="1319477"/>
            </a:xfrm>
            <a:prstGeom prst="straightConnector1">
              <a:avLst/>
            </a:prstGeom>
            <a:noFill/>
            <a:ln w="28575" cap="flat">
              <a:solidFill>
                <a:srgbClr val="000000"/>
              </a:solidFill>
              <a:prstDash val="solid"/>
              <a:miter lim="4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C609AA87-B5BB-47A9-BD9B-039BAB7A7518}"/>
                </a:ext>
              </a:extLst>
            </p:cNvPr>
            <p:cNvCxnSpPr>
              <a:cxnSpLocks/>
              <a:endCxn id="40" idx="2"/>
            </p:cNvCxnSpPr>
            <p:nvPr/>
          </p:nvCxnSpPr>
          <p:spPr>
            <a:xfrm flipV="1">
              <a:off x="5075722" y="3773783"/>
              <a:ext cx="431548" cy="679754"/>
            </a:xfrm>
            <a:prstGeom prst="straightConnector1">
              <a:avLst/>
            </a:prstGeom>
            <a:noFill/>
            <a:ln w="28575" cap="flat">
              <a:solidFill>
                <a:srgbClr val="000000"/>
              </a:solidFill>
              <a:prstDash val="solid"/>
              <a:miter lim="4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498CF729-782C-4012-85F3-F591C1E78E40}"/>
                </a:ext>
              </a:extLst>
            </p:cNvPr>
            <p:cNvCxnSpPr>
              <a:cxnSpLocks/>
              <a:stCxn id="35" idx="5"/>
              <a:endCxn id="41" idx="2"/>
            </p:cNvCxnSpPr>
            <p:nvPr/>
          </p:nvCxnSpPr>
          <p:spPr>
            <a:xfrm>
              <a:off x="4998374" y="4712701"/>
              <a:ext cx="508896" cy="1135532"/>
            </a:xfrm>
            <a:prstGeom prst="straightConnector1">
              <a:avLst/>
            </a:prstGeom>
            <a:noFill/>
            <a:ln w="28575" cap="flat">
              <a:solidFill>
                <a:srgbClr val="000000"/>
              </a:solidFill>
              <a:prstDash val="solid"/>
              <a:miter lim="4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pic>
          <p:nvPicPr>
            <p:cNvPr id="46" name="Picture 30">
              <a:extLst>
                <a:ext uri="{FF2B5EF4-FFF2-40B4-BE49-F238E27FC236}">
                  <a16:creationId xmlns:a16="http://schemas.microsoft.com/office/drawing/2014/main" id="{BDF7CCFE-D170-47E6-8858-A1CC449A3E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88936" y="2921481"/>
              <a:ext cx="209791" cy="209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7" name="Picture 32">
              <a:extLst>
                <a:ext uri="{FF2B5EF4-FFF2-40B4-BE49-F238E27FC236}">
                  <a16:creationId xmlns:a16="http://schemas.microsoft.com/office/drawing/2014/main" id="{F8AF11FD-8DA3-4E14-AABD-ABF4AEFBBF8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83941" y="3660960"/>
              <a:ext cx="214786" cy="2047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8" name="Picture 34">
              <a:extLst>
                <a:ext uri="{FF2B5EF4-FFF2-40B4-BE49-F238E27FC236}">
                  <a16:creationId xmlns:a16="http://schemas.microsoft.com/office/drawing/2014/main" id="{16D2C8F7-41A2-4693-8794-4EDC1B4439B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6478" y="5745835"/>
              <a:ext cx="289711" cy="2047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08D7DC8A-18A9-4B70-BCAD-DF9E7BE31B30}"/>
                </a:ext>
              </a:extLst>
            </p:cNvPr>
            <p:cNvSpPr/>
            <p:nvPr/>
          </p:nvSpPr>
          <p:spPr>
            <a:xfrm>
              <a:off x="6458269" y="4268505"/>
              <a:ext cx="528168" cy="52816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28575" cap="flat">
              <a:solidFill>
                <a:schemeClr val="tx1"/>
              </a:solidFill>
              <a:miter lim="4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NL" sz="3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Akkurat-Light"/>
              </a:endParaRPr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CCAAE83B-14FF-4BA5-B2F0-9593C0713B83}"/>
                </a:ext>
              </a:extLst>
            </p:cNvPr>
            <p:cNvCxnSpPr>
              <a:cxnSpLocks/>
              <a:stCxn id="37" idx="6"/>
              <a:endCxn id="49" idx="1"/>
            </p:cNvCxnSpPr>
            <p:nvPr/>
          </p:nvCxnSpPr>
          <p:spPr>
            <a:xfrm>
              <a:off x="6035439" y="3019752"/>
              <a:ext cx="500178" cy="1326101"/>
            </a:xfrm>
            <a:prstGeom prst="straightConnector1">
              <a:avLst/>
            </a:prstGeom>
            <a:noFill/>
            <a:ln w="28575" cap="flat">
              <a:solidFill>
                <a:srgbClr val="000000"/>
              </a:solidFill>
              <a:prstDash val="solid"/>
              <a:miter lim="4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3149D46E-B544-4C33-8CB7-9325892F1733}"/>
                </a:ext>
              </a:extLst>
            </p:cNvPr>
            <p:cNvCxnSpPr>
              <a:cxnSpLocks/>
              <a:stCxn id="40" idx="6"/>
              <a:endCxn id="49" idx="2"/>
            </p:cNvCxnSpPr>
            <p:nvPr/>
          </p:nvCxnSpPr>
          <p:spPr>
            <a:xfrm>
              <a:off x="6035439" y="3773783"/>
              <a:ext cx="422830" cy="758807"/>
            </a:xfrm>
            <a:prstGeom prst="straightConnector1">
              <a:avLst/>
            </a:prstGeom>
            <a:noFill/>
            <a:ln w="28575" cap="flat">
              <a:solidFill>
                <a:srgbClr val="000000"/>
              </a:solidFill>
              <a:prstDash val="solid"/>
              <a:miter lim="4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FF49B7ED-4B3B-4332-83FF-03FA4E3D0086}"/>
                </a:ext>
              </a:extLst>
            </p:cNvPr>
            <p:cNvCxnSpPr>
              <a:cxnSpLocks/>
              <a:stCxn id="41" idx="6"/>
              <a:endCxn id="49" idx="3"/>
            </p:cNvCxnSpPr>
            <p:nvPr/>
          </p:nvCxnSpPr>
          <p:spPr>
            <a:xfrm flipV="1">
              <a:off x="6035437" y="4719325"/>
              <a:ext cx="500180" cy="1128908"/>
            </a:xfrm>
            <a:prstGeom prst="straightConnector1">
              <a:avLst/>
            </a:prstGeom>
            <a:noFill/>
            <a:ln w="28575" cap="flat">
              <a:solidFill>
                <a:srgbClr val="000000"/>
              </a:solidFill>
              <a:prstDash val="solid"/>
              <a:miter lim="4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B891075D-CA39-4CAF-9016-18B0AA7069A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2869"/>
            <a:stretch/>
          </p:blipFill>
          <p:spPr bwMode="auto">
            <a:xfrm>
              <a:off x="6599509" y="4386168"/>
              <a:ext cx="298804" cy="3981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5" name="Picture 36">
              <a:extLst>
                <a:ext uri="{FF2B5EF4-FFF2-40B4-BE49-F238E27FC236}">
                  <a16:creationId xmlns:a16="http://schemas.microsoft.com/office/drawing/2014/main" id="{D7222C1D-8569-4287-BEDD-5F3BBD87115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56944" y="3628927"/>
              <a:ext cx="179820" cy="144855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56" name="Picture 38">
              <a:extLst>
                <a:ext uri="{FF2B5EF4-FFF2-40B4-BE49-F238E27FC236}">
                  <a16:creationId xmlns:a16="http://schemas.microsoft.com/office/drawing/2014/main" id="{16369A46-591A-41D5-B911-9CB47C6A30D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25310" y="4061418"/>
              <a:ext cx="184815" cy="139861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57" name="Picture 40">
              <a:extLst>
                <a:ext uri="{FF2B5EF4-FFF2-40B4-BE49-F238E27FC236}">
                  <a16:creationId xmlns:a16="http://schemas.microsoft.com/office/drawing/2014/main" id="{252215B4-AB6E-4887-A11B-71CECD0E765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0255" y="5139310"/>
              <a:ext cx="259741" cy="139861"/>
            </a:xfrm>
            <a:prstGeom prst="rect">
              <a:avLst/>
            </a:prstGeom>
            <a:solidFill>
              <a:schemeClr val="bg1"/>
            </a:solidFill>
          </p:spPr>
        </p:pic>
      </p:grpSp>
    </p:spTree>
    <p:extLst>
      <p:ext uri="{BB962C8B-B14F-4D97-AF65-F5344CB8AC3E}">
        <p14:creationId xmlns:p14="http://schemas.microsoft.com/office/powerpoint/2010/main" val="32690318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FC6B4AA-FCFF-4BAB-B448-102E27B3140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 RBF-NN approach to WF optimization : Toy Models</a:t>
            </a:r>
            <a:endParaRPr lang="en-NL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746DB26B-FC76-4B40-A0A3-DDB59389B663}"/>
              </a:ext>
            </a:extLst>
          </p:cNvPr>
          <p:cNvGrpSpPr/>
          <p:nvPr/>
        </p:nvGrpSpPr>
        <p:grpSpPr>
          <a:xfrm>
            <a:off x="971730" y="2214957"/>
            <a:ext cx="2438883" cy="3356649"/>
            <a:chOff x="4547554" y="2755668"/>
            <a:chExt cx="2438883" cy="3356649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74C36178-9F93-4093-BB5A-E25F42DD1F2F}"/>
                </a:ext>
              </a:extLst>
            </p:cNvPr>
            <p:cNvSpPr/>
            <p:nvPr/>
          </p:nvSpPr>
          <p:spPr>
            <a:xfrm>
              <a:off x="4547554" y="4261881"/>
              <a:ext cx="528168" cy="52816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28575" cap="flat">
              <a:solidFill>
                <a:schemeClr val="tx1"/>
              </a:solidFill>
              <a:miter lim="4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NL" sz="3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Akkurat-Light"/>
              </a:endParaRPr>
            </a:p>
          </p:txBody>
        </p:sp>
        <p:pic>
          <p:nvPicPr>
            <p:cNvPr id="15" name="Picture 16">
              <a:extLst>
                <a:ext uri="{FF2B5EF4-FFF2-40B4-BE49-F238E27FC236}">
                  <a16:creationId xmlns:a16="http://schemas.microsoft.com/office/drawing/2014/main" id="{6A696B74-9F5A-44FE-95A3-2575BA9D0E1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29220" y="4453537"/>
              <a:ext cx="164835" cy="1448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3354C1A3-C22C-4212-808F-D8B6F5FD3ABE}"/>
                </a:ext>
              </a:extLst>
            </p:cNvPr>
            <p:cNvSpPr/>
            <p:nvPr/>
          </p:nvSpPr>
          <p:spPr>
            <a:xfrm>
              <a:off x="5507271" y="2755668"/>
              <a:ext cx="528168" cy="52816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28575" cap="flat">
              <a:solidFill>
                <a:schemeClr val="tx1"/>
              </a:solidFill>
              <a:miter lim="4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NL" sz="3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Akkurat-Light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64E8246C-98F6-4229-863E-41691C195D31}"/>
                </a:ext>
              </a:extLst>
            </p:cNvPr>
            <p:cNvSpPr/>
            <p:nvPr/>
          </p:nvSpPr>
          <p:spPr>
            <a:xfrm>
              <a:off x="5507271" y="3509698"/>
              <a:ext cx="528168" cy="52816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28575" cap="flat">
              <a:solidFill>
                <a:schemeClr val="tx1"/>
              </a:solidFill>
              <a:miter lim="4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NL" sz="3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Akkurat-Light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7A6E9447-AC86-4D2D-AC34-3DFDB720056C}"/>
                </a:ext>
              </a:extLst>
            </p:cNvPr>
            <p:cNvSpPr/>
            <p:nvPr/>
          </p:nvSpPr>
          <p:spPr>
            <a:xfrm>
              <a:off x="5507269" y="5584149"/>
              <a:ext cx="528168" cy="52816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28575" cap="flat">
              <a:solidFill>
                <a:schemeClr val="tx1"/>
              </a:solidFill>
              <a:miter lim="4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NL" sz="3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Akkurat-Light"/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4B409C26-A3BC-4901-8239-B0F5F69A3DC6}"/>
                </a:ext>
              </a:extLst>
            </p:cNvPr>
            <p:cNvCxnSpPr>
              <a:cxnSpLocks/>
              <a:stCxn id="14" idx="7"/>
              <a:endCxn id="16" idx="2"/>
            </p:cNvCxnSpPr>
            <p:nvPr/>
          </p:nvCxnSpPr>
          <p:spPr>
            <a:xfrm flipV="1">
              <a:off x="4998374" y="3019752"/>
              <a:ext cx="508897" cy="1319477"/>
            </a:xfrm>
            <a:prstGeom prst="straightConnector1">
              <a:avLst/>
            </a:prstGeom>
            <a:noFill/>
            <a:ln w="28575" cap="flat">
              <a:solidFill>
                <a:srgbClr val="000000"/>
              </a:solidFill>
              <a:prstDash val="solid"/>
              <a:miter lim="4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3FC5306D-1374-44F8-A090-6933BB87F9DF}"/>
                </a:ext>
              </a:extLst>
            </p:cNvPr>
            <p:cNvCxnSpPr>
              <a:cxnSpLocks/>
              <a:endCxn id="17" idx="2"/>
            </p:cNvCxnSpPr>
            <p:nvPr/>
          </p:nvCxnSpPr>
          <p:spPr>
            <a:xfrm flipV="1">
              <a:off x="5075722" y="3773783"/>
              <a:ext cx="431548" cy="679754"/>
            </a:xfrm>
            <a:prstGeom prst="straightConnector1">
              <a:avLst/>
            </a:prstGeom>
            <a:noFill/>
            <a:ln w="28575" cap="flat">
              <a:solidFill>
                <a:srgbClr val="000000"/>
              </a:solidFill>
              <a:prstDash val="solid"/>
              <a:miter lim="4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EA4EEA02-CCC2-429C-98D6-28F0B9BE5FC9}"/>
                </a:ext>
              </a:extLst>
            </p:cNvPr>
            <p:cNvCxnSpPr>
              <a:cxnSpLocks/>
              <a:stCxn id="14" idx="5"/>
              <a:endCxn id="18" idx="2"/>
            </p:cNvCxnSpPr>
            <p:nvPr/>
          </p:nvCxnSpPr>
          <p:spPr>
            <a:xfrm>
              <a:off x="4998374" y="4712701"/>
              <a:ext cx="508896" cy="1135532"/>
            </a:xfrm>
            <a:prstGeom prst="straightConnector1">
              <a:avLst/>
            </a:prstGeom>
            <a:noFill/>
            <a:ln w="28575" cap="flat">
              <a:solidFill>
                <a:srgbClr val="000000"/>
              </a:solidFill>
              <a:prstDash val="solid"/>
              <a:miter lim="4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pic>
          <p:nvPicPr>
            <p:cNvPr id="22" name="Picture 30">
              <a:extLst>
                <a:ext uri="{FF2B5EF4-FFF2-40B4-BE49-F238E27FC236}">
                  <a16:creationId xmlns:a16="http://schemas.microsoft.com/office/drawing/2014/main" id="{007712BF-853A-40AA-BD9C-E2CC4026868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88936" y="2921481"/>
              <a:ext cx="209791" cy="209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32">
              <a:extLst>
                <a:ext uri="{FF2B5EF4-FFF2-40B4-BE49-F238E27FC236}">
                  <a16:creationId xmlns:a16="http://schemas.microsoft.com/office/drawing/2014/main" id="{06AE36F8-4540-4661-B6E1-842870B459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83941" y="3660960"/>
              <a:ext cx="214786" cy="2047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34">
              <a:extLst>
                <a:ext uri="{FF2B5EF4-FFF2-40B4-BE49-F238E27FC236}">
                  <a16:creationId xmlns:a16="http://schemas.microsoft.com/office/drawing/2014/main" id="{577D938D-DA3E-4356-A533-E27F7E798E9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6478" y="5745835"/>
              <a:ext cx="289711" cy="2047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1798EB1F-8A59-4DD5-A985-2DE01D3A83F9}"/>
                </a:ext>
              </a:extLst>
            </p:cNvPr>
            <p:cNvSpPr/>
            <p:nvPr/>
          </p:nvSpPr>
          <p:spPr>
            <a:xfrm>
              <a:off x="6458269" y="4268505"/>
              <a:ext cx="528168" cy="52816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28575" cap="flat">
              <a:solidFill>
                <a:schemeClr val="tx1"/>
              </a:solidFill>
              <a:miter lim="4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NL" sz="3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Akkurat-Light"/>
              </a:endParaRP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FF800B2E-A96D-4C2A-A741-5FD8929493AE}"/>
                </a:ext>
              </a:extLst>
            </p:cNvPr>
            <p:cNvCxnSpPr>
              <a:cxnSpLocks/>
              <a:stCxn id="16" idx="6"/>
              <a:endCxn id="25" idx="1"/>
            </p:cNvCxnSpPr>
            <p:nvPr/>
          </p:nvCxnSpPr>
          <p:spPr>
            <a:xfrm>
              <a:off x="6035439" y="3019752"/>
              <a:ext cx="500178" cy="1326101"/>
            </a:xfrm>
            <a:prstGeom prst="straightConnector1">
              <a:avLst/>
            </a:prstGeom>
            <a:noFill/>
            <a:ln w="28575" cap="flat">
              <a:solidFill>
                <a:srgbClr val="000000"/>
              </a:solidFill>
              <a:prstDash val="solid"/>
              <a:miter lim="4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7DDAF356-A45C-49B7-A1BD-17286FFC3307}"/>
                </a:ext>
              </a:extLst>
            </p:cNvPr>
            <p:cNvCxnSpPr>
              <a:cxnSpLocks/>
              <a:stCxn id="17" idx="6"/>
              <a:endCxn id="25" idx="2"/>
            </p:cNvCxnSpPr>
            <p:nvPr/>
          </p:nvCxnSpPr>
          <p:spPr>
            <a:xfrm>
              <a:off x="6035439" y="3773783"/>
              <a:ext cx="422830" cy="758807"/>
            </a:xfrm>
            <a:prstGeom prst="straightConnector1">
              <a:avLst/>
            </a:prstGeom>
            <a:noFill/>
            <a:ln w="28575" cap="flat">
              <a:solidFill>
                <a:srgbClr val="000000"/>
              </a:solidFill>
              <a:prstDash val="solid"/>
              <a:miter lim="4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812D3F50-0779-4FAE-9EE1-934784DC312D}"/>
                </a:ext>
              </a:extLst>
            </p:cNvPr>
            <p:cNvCxnSpPr>
              <a:cxnSpLocks/>
              <a:stCxn id="18" idx="6"/>
              <a:endCxn id="25" idx="3"/>
            </p:cNvCxnSpPr>
            <p:nvPr/>
          </p:nvCxnSpPr>
          <p:spPr>
            <a:xfrm flipV="1">
              <a:off x="6035437" y="4719325"/>
              <a:ext cx="500180" cy="1128908"/>
            </a:xfrm>
            <a:prstGeom prst="straightConnector1">
              <a:avLst/>
            </a:prstGeom>
            <a:noFill/>
            <a:ln w="28575" cap="flat">
              <a:solidFill>
                <a:srgbClr val="000000"/>
              </a:solidFill>
              <a:prstDash val="solid"/>
              <a:miter lim="4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778DEB9A-260E-480C-8754-CF2A3003762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2869"/>
            <a:stretch/>
          </p:blipFill>
          <p:spPr bwMode="auto">
            <a:xfrm>
              <a:off x="6599509" y="4386168"/>
              <a:ext cx="298804" cy="3981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36">
              <a:extLst>
                <a:ext uri="{FF2B5EF4-FFF2-40B4-BE49-F238E27FC236}">
                  <a16:creationId xmlns:a16="http://schemas.microsoft.com/office/drawing/2014/main" id="{A0213BDE-A4B6-4F81-9F9E-50C59CC34F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56944" y="3628927"/>
              <a:ext cx="179820" cy="144855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31" name="Picture 38">
              <a:extLst>
                <a:ext uri="{FF2B5EF4-FFF2-40B4-BE49-F238E27FC236}">
                  <a16:creationId xmlns:a16="http://schemas.microsoft.com/office/drawing/2014/main" id="{AEA34D40-3AC1-489A-AFDE-202E7BFF767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25310" y="4061418"/>
              <a:ext cx="184815" cy="139861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32" name="Picture 40">
              <a:extLst>
                <a:ext uri="{FF2B5EF4-FFF2-40B4-BE49-F238E27FC236}">
                  <a16:creationId xmlns:a16="http://schemas.microsoft.com/office/drawing/2014/main" id="{9C613A7A-3179-4DFB-AAE7-A28B22FE3BC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0255" y="5139310"/>
              <a:ext cx="259741" cy="139861"/>
            </a:xfrm>
            <a:prstGeom prst="rect">
              <a:avLst/>
            </a:prstGeom>
            <a:solidFill>
              <a:schemeClr val="bg1"/>
            </a:solidFill>
          </p:spPr>
        </p:pic>
      </p:grpSp>
      <p:sp>
        <p:nvSpPr>
          <p:cNvPr id="82" name="Rectangle 81">
            <a:extLst>
              <a:ext uri="{FF2B5EF4-FFF2-40B4-BE49-F238E27FC236}">
                <a16:creationId xmlns:a16="http://schemas.microsoft.com/office/drawing/2014/main" id="{02E2956B-A256-4D99-9658-07BE3E8456F3}"/>
              </a:ext>
            </a:extLst>
          </p:cNvPr>
          <p:cNvSpPr/>
          <p:nvPr/>
        </p:nvSpPr>
        <p:spPr>
          <a:xfrm>
            <a:off x="50393" y="6446739"/>
            <a:ext cx="553787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10"/>
              </a:rPr>
              <a:t>https://github.com/NLESC-JCER/DeepQMC</a:t>
            </a:r>
            <a:endParaRPr lang="en-NL" dirty="0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0CBABCDA-F910-4CB0-BB68-F9C23CC672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2041" y="906971"/>
            <a:ext cx="3461130" cy="811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39CF4C7B-8E3C-4093-9DAC-1D6BFC149D52}"/>
              </a:ext>
            </a:extLst>
          </p:cNvPr>
          <p:cNvSpPr txBox="1">
            <a:spLocks/>
          </p:cNvSpPr>
          <p:nvPr/>
        </p:nvSpPr>
        <p:spPr>
          <a:xfrm>
            <a:off x="-448618" y="906971"/>
            <a:ext cx="3267947" cy="1302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/>
          <a:lstStyle>
            <a:lvl1pPr marL="0" indent="0" defTabSz="457200">
              <a:spcBef>
                <a:spcPts val="700"/>
              </a:spcBef>
              <a:buClr>
                <a:srgbClr val="000000"/>
              </a:buClr>
              <a:buSzPct val="100000"/>
              <a:buFont typeface="Arial"/>
              <a:buNone/>
              <a:defRPr sz="2000" b="0">
                <a:latin typeface="Arial Nova Light" panose="020B0604020202020204" pitchFamily="34" charset="0"/>
                <a:ea typeface="Arial"/>
                <a:cs typeface="Arial"/>
                <a:sym typeface="Arial"/>
              </a:defRPr>
            </a:lvl1pPr>
            <a:lvl2pPr marL="783771" indent="-326571" defTabSz="457200">
              <a:spcBef>
                <a:spcPts val="700"/>
              </a:spcBef>
              <a:buClr>
                <a:srgbClr val="000000"/>
              </a:buClr>
              <a:buSzPct val="100000"/>
              <a:buFont typeface="Arial"/>
              <a:buChar char="–"/>
              <a:defRPr sz="3200" b="1">
                <a:latin typeface="Arial"/>
                <a:ea typeface="Arial"/>
                <a:cs typeface="Arial"/>
                <a:sym typeface="Arial"/>
              </a:defRPr>
            </a:lvl2pPr>
            <a:lvl3pPr marL="1219200" indent="-304800" defTabSz="457200">
              <a:spcBef>
                <a:spcPts val="700"/>
              </a:spcBef>
              <a:buClr>
                <a:srgbClr val="000000"/>
              </a:buClr>
              <a:buSzPct val="100000"/>
              <a:buFont typeface="Arial"/>
              <a:buChar char="•"/>
              <a:defRPr sz="3200" b="1">
                <a:latin typeface="Arial"/>
                <a:ea typeface="Arial"/>
                <a:cs typeface="Arial"/>
                <a:sym typeface="Arial"/>
              </a:defRPr>
            </a:lvl3pPr>
            <a:lvl4pPr marL="1737360" indent="-365760" defTabSz="457200">
              <a:spcBef>
                <a:spcPts val="700"/>
              </a:spcBef>
              <a:buClr>
                <a:srgbClr val="000000"/>
              </a:buClr>
              <a:buSzPct val="100000"/>
              <a:buFont typeface="Arial"/>
              <a:buChar char="–"/>
              <a:defRPr sz="3200" b="1">
                <a:latin typeface="Arial"/>
                <a:ea typeface="Arial"/>
                <a:cs typeface="Arial"/>
                <a:sym typeface="Arial"/>
              </a:defRPr>
            </a:lvl4pPr>
            <a:lvl5pPr marL="2194560" indent="-365760" defTabSz="457200">
              <a:spcBef>
                <a:spcPts val="700"/>
              </a:spcBef>
              <a:buClr>
                <a:srgbClr val="000000"/>
              </a:buClr>
              <a:buSzPct val="100000"/>
              <a:buFont typeface="Arial"/>
              <a:buChar char="»"/>
              <a:defRPr sz="3200" b="1">
                <a:latin typeface="Arial"/>
                <a:ea typeface="Arial"/>
                <a:cs typeface="Arial"/>
                <a:sym typeface="Arial"/>
              </a:defRPr>
            </a:lvl5pPr>
            <a:lvl6pPr marL="2651760" indent="-365760" defTabSz="457200">
              <a:spcBef>
                <a:spcPts val="700"/>
              </a:spcBef>
              <a:buClr>
                <a:srgbClr val="000000"/>
              </a:buClr>
              <a:buSzPct val="100000"/>
              <a:buFont typeface="Arial"/>
              <a:buChar char="•"/>
              <a:defRPr sz="3200" b="1">
                <a:latin typeface="Arial"/>
                <a:ea typeface="Arial"/>
                <a:cs typeface="Arial"/>
                <a:sym typeface="Arial"/>
              </a:defRPr>
            </a:lvl6pPr>
            <a:lvl7pPr marL="3108960" indent="-365760" defTabSz="457200">
              <a:spcBef>
                <a:spcPts val="700"/>
              </a:spcBef>
              <a:buClr>
                <a:srgbClr val="000000"/>
              </a:buClr>
              <a:buSzPct val="100000"/>
              <a:buFont typeface="Arial"/>
              <a:buChar char="•"/>
              <a:defRPr sz="3200" b="1">
                <a:latin typeface="Arial"/>
                <a:ea typeface="Arial"/>
                <a:cs typeface="Arial"/>
                <a:sym typeface="Arial"/>
              </a:defRPr>
            </a:lvl7pPr>
            <a:lvl8pPr marL="3566159" indent="-365759" defTabSz="457200">
              <a:spcBef>
                <a:spcPts val="700"/>
              </a:spcBef>
              <a:buClr>
                <a:srgbClr val="000000"/>
              </a:buClr>
              <a:buSzPct val="100000"/>
              <a:buFont typeface="Arial"/>
              <a:buChar char="•"/>
              <a:defRPr sz="3200" b="1">
                <a:latin typeface="Arial"/>
                <a:ea typeface="Arial"/>
                <a:cs typeface="Arial"/>
                <a:sym typeface="Arial"/>
              </a:defRPr>
            </a:lvl8pPr>
            <a:lvl9pPr marL="4023359" indent="-365759" defTabSz="457200">
              <a:spcBef>
                <a:spcPts val="700"/>
              </a:spcBef>
              <a:buClr>
                <a:srgbClr val="000000"/>
              </a:buClr>
              <a:buSzPct val="100000"/>
              <a:buFont typeface="Arial"/>
              <a:buChar char="•"/>
              <a:defRPr sz="3200" b="1"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-US" dirty="0"/>
              <a:t>Harmonic Oscillator </a:t>
            </a:r>
          </a:p>
          <a:p>
            <a:pPr algn="r"/>
            <a:r>
              <a:rPr lang="en-US" dirty="0"/>
              <a:t>In one dimension</a:t>
            </a:r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5EF443F9-4BD9-461D-80CC-29DC6FB0683E}"/>
              </a:ext>
            </a:extLst>
          </p:cNvPr>
          <p:cNvSpPr txBox="1">
            <a:spLocks/>
          </p:cNvSpPr>
          <p:nvPr/>
        </p:nvSpPr>
        <p:spPr>
          <a:xfrm>
            <a:off x="-918293" y="3548463"/>
            <a:ext cx="2782048" cy="8515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/>
          <a:lstStyle>
            <a:lvl1pPr marL="0" indent="0" defTabSz="457200">
              <a:spcBef>
                <a:spcPts val="700"/>
              </a:spcBef>
              <a:buClr>
                <a:srgbClr val="000000"/>
              </a:buClr>
              <a:buSzPct val="100000"/>
              <a:buFont typeface="Arial"/>
              <a:buNone/>
              <a:defRPr sz="2000" b="0">
                <a:latin typeface="Arial Nova Light" panose="020B0604020202020204" pitchFamily="34" charset="0"/>
                <a:ea typeface="Arial"/>
                <a:cs typeface="Arial"/>
                <a:sym typeface="Arial"/>
              </a:defRPr>
            </a:lvl1pPr>
            <a:lvl2pPr marL="783771" indent="-326571" defTabSz="457200">
              <a:spcBef>
                <a:spcPts val="700"/>
              </a:spcBef>
              <a:buClr>
                <a:srgbClr val="000000"/>
              </a:buClr>
              <a:buSzPct val="100000"/>
              <a:buFont typeface="Arial"/>
              <a:buChar char="–"/>
              <a:defRPr sz="3200" b="1">
                <a:latin typeface="Arial"/>
                <a:ea typeface="Arial"/>
                <a:cs typeface="Arial"/>
                <a:sym typeface="Arial"/>
              </a:defRPr>
            </a:lvl2pPr>
            <a:lvl3pPr marL="1219200" indent="-304800" defTabSz="457200">
              <a:spcBef>
                <a:spcPts val="700"/>
              </a:spcBef>
              <a:buClr>
                <a:srgbClr val="000000"/>
              </a:buClr>
              <a:buSzPct val="100000"/>
              <a:buFont typeface="Arial"/>
              <a:buChar char="•"/>
              <a:defRPr sz="3200" b="1">
                <a:latin typeface="Arial"/>
                <a:ea typeface="Arial"/>
                <a:cs typeface="Arial"/>
                <a:sym typeface="Arial"/>
              </a:defRPr>
            </a:lvl3pPr>
            <a:lvl4pPr marL="1737360" indent="-365760" defTabSz="457200">
              <a:spcBef>
                <a:spcPts val="700"/>
              </a:spcBef>
              <a:buClr>
                <a:srgbClr val="000000"/>
              </a:buClr>
              <a:buSzPct val="100000"/>
              <a:buFont typeface="Arial"/>
              <a:buChar char="–"/>
              <a:defRPr sz="3200" b="1">
                <a:latin typeface="Arial"/>
                <a:ea typeface="Arial"/>
                <a:cs typeface="Arial"/>
                <a:sym typeface="Arial"/>
              </a:defRPr>
            </a:lvl4pPr>
            <a:lvl5pPr marL="2194560" indent="-365760" defTabSz="457200">
              <a:spcBef>
                <a:spcPts val="700"/>
              </a:spcBef>
              <a:buClr>
                <a:srgbClr val="000000"/>
              </a:buClr>
              <a:buSzPct val="100000"/>
              <a:buFont typeface="Arial"/>
              <a:buChar char="»"/>
              <a:defRPr sz="3200" b="1">
                <a:latin typeface="Arial"/>
                <a:ea typeface="Arial"/>
                <a:cs typeface="Arial"/>
                <a:sym typeface="Arial"/>
              </a:defRPr>
            </a:lvl5pPr>
            <a:lvl6pPr marL="2651760" indent="-365760" defTabSz="457200">
              <a:spcBef>
                <a:spcPts val="700"/>
              </a:spcBef>
              <a:buClr>
                <a:srgbClr val="000000"/>
              </a:buClr>
              <a:buSzPct val="100000"/>
              <a:buFont typeface="Arial"/>
              <a:buChar char="•"/>
              <a:defRPr sz="3200" b="1">
                <a:latin typeface="Arial"/>
                <a:ea typeface="Arial"/>
                <a:cs typeface="Arial"/>
                <a:sym typeface="Arial"/>
              </a:defRPr>
            </a:lvl6pPr>
            <a:lvl7pPr marL="3108960" indent="-365760" defTabSz="457200">
              <a:spcBef>
                <a:spcPts val="700"/>
              </a:spcBef>
              <a:buClr>
                <a:srgbClr val="000000"/>
              </a:buClr>
              <a:buSzPct val="100000"/>
              <a:buFont typeface="Arial"/>
              <a:buChar char="•"/>
              <a:defRPr sz="3200" b="1">
                <a:latin typeface="Arial"/>
                <a:ea typeface="Arial"/>
                <a:cs typeface="Arial"/>
                <a:sym typeface="Arial"/>
              </a:defRPr>
            </a:lvl7pPr>
            <a:lvl8pPr marL="3566159" indent="-365759" defTabSz="457200">
              <a:spcBef>
                <a:spcPts val="700"/>
              </a:spcBef>
              <a:buClr>
                <a:srgbClr val="000000"/>
              </a:buClr>
              <a:buSzPct val="100000"/>
              <a:buFont typeface="Arial"/>
              <a:buChar char="•"/>
              <a:defRPr sz="3200" b="1">
                <a:latin typeface="Arial"/>
                <a:ea typeface="Arial"/>
                <a:cs typeface="Arial"/>
                <a:sym typeface="Arial"/>
              </a:defRPr>
            </a:lvl8pPr>
            <a:lvl9pPr marL="4023359" indent="-365759" defTabSz="457200">
              <a:spcBef>
                <a:spcPts val="700"/>
              </a:spcBef>
              <a:buClr>
                <a:srgbClr val="000000"/>
              </a:buClr>
              <a:buSzPct val="100000"/>
              <a:buFont typeface="Arial"/>
              <a:buChar char="•"/>
              <a:defRPr sz="3200" b="1"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500" dirty="0"/>
              <a:t>Batched </a:t>
            </a:r>
          </a:p>
          <a:p>
            <a:pPr algn="ctr"/>
            <a:r>
              <a:rPr lang="en-US" sz="1500" dirty="0"/>
              <a:t>Sampling</a:t>
            </a:r>
          </a:p>
          <a:p>
            <a:pPr algn="ctr"/>
            <a:r>
              <a:rPr lang="en-US" sz="1500" dirty="0"/>
              <a:t>Points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56773FF3-F1DE-42B7-B5C8-A3A4455858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0701" y="3520707"/>
            <a:ext cx="3952875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BED9779F-1E30-4C34-8B6E-82733CF505A8}"/>
              </a:ext>
            </a:extLst>
          </p:cNvPr>
          <p:cNvSpPr txBox="1">
            <a:spLocks/>
          </p:cNvSpPr>
          <p:nvPr/>
        </p:nvSpPr>
        <p:spPr>
          <a:xfrm>
            <a:off x="3535022" y="2975977"/>
            <a:ext cx="4106487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/>
          <a:lstStyle>
            <a:lvl1pPr marL="0" indent="0" defTabSz="457200">
              <a:spcBef>
                <a:spcPts val="700"/>
              </a:spcBef>
              <a:buClr>
                <a:srgbClr val="000000"/>
              </a:buClr>
              <a:buSzPct val="100000"/>
              <a:buFont typeface="Arial"/>
              <a:buNone/>
              <a:defRPr sz="2000" b="0">
                <a:latin typeface="Arial Nova Light" panose="020B0604020202020204" pitchFamily="34" charset="0"/>
                <a:ea typeface="Arial"/>
                <a:cs typeface="Arial"/>
                <a:sym typeface="Arial"/>
              </a:defRPr>
            </a:lvl1pPr>
            <a:lvl2pPr marL="783771" indent="-326571" defTabSz="457200">
              <a:spcBef>
                <a:spcPts val="700"/>
              </a:spcBef>
              <a:buClr>
                <a:srgbClr val="000000"/>
              </a:buClr>
              <a:buSzPct val="100000"/>
              <a:buFont typeface="Arial"/>
              <a:buChar char="–"/>
              <a:defRPr sz="3200" b="1">
                <a:latin typeface="Arial"/>
                <a:ea typeface="Arial"/>
                <a:cs typeface="Arial"/>
                <a:sym typeface="Arial"/>
              </a:defRPr>
            </a:lvl2pPr>
            <a:lvl3pPr marL="1219200" indent="-304800" defTabSz="457200">
              <a:spcBef>
                <a:spcPts val="700"/>
              </a:spcBef>
              <a:buClr>
                <a:srgbClr val="000000"/>
              </a:buClr>
              <a:buSzPct val="100000"/>
              <a:buFont typeface="Arial"/>
              <a:buChar char="•"/>
              <a:defRPr sz="3200" b="1">
                <a:latin typeface="Arial"/>
                <a:ea typeface="Arial"/>
                <a:cs typeface="Arial"/>
                <a:sym typeface="Arial"/>
              </a:defRPr>
            </a:lvl3pPr>
            <a:lvl4pPr marL="1737360" indent="-365760" defTabSz="457200">
              <a:spcBef>
                <a:spcPts val="700"/>
              </a:spcBef>
              <a:buClr>
                <a:srgbClr val="000000"/>
              </a:buClr>
              <a:buSzPct val="100000"/>
              <a:buFont typeface="Arial"/>
              <a:buChar char="–"/>
              <a:defRPr sz="3200" b="1">
                <a:latin typeface="Arial"/>
                <a:ea typeface="Arial"/>
                <a:cs typeface="Arial"/>
                <a:sym typeface="Arial"/>
              </a:defRPr>
            </a:lvl4pPr>
            <a:lvl5pPr marL="2194560" indent="-365760" defTabSz="457200">
              <a:spcBef>
                <a:spcPts val="700"/>
              </a:spcBef>
              <a:buClr>
                <a:srgbClr val="000000"/>
              </a:buClr>
              <a:buSzPct val="100000"/>
              <a:buFont typeface="Arial"/>
              <a:buChar char="»"/>
              <a:defRPr sz="3200" b="1">
                <a:latin typeface="Arial"/>
                <a:ea typeface="Arial"/>
                <a:cs typeface="Arial"/>
                <a:sym typeface="Arial"/>
              </a:defRPr>
            </a:lvl5pPr>
            <a:lvl6pPr marL="2651760" indent="-365760" defTabSz="457200">
              <a:spcBef>
                <a:spcPts val="700"/>
              </a:spcBef>
              <a:buClr>
                <a:srgbClr val="000000"/>
              </a:buClr>
              <a:buSzPct val="100000"/>
              <a:buFont typeface="Arial"/>
              <a:buChar char="•"/>
              <a:defRPr sz="3200" b="1">
                <a:latin typeface="Arial"/>
                <a:ea typeface="Arial"/>
                <a:cs typeface="Arial"/>
                <a:sym typeface="Arial"/>
              </a:defRPr>
            </a:lvl6pPr>
            <a:lvl7pPr marL="3108960" indent="-365760" defTabSz="457200">
              <a:spcBef>
                <a:spcPts val="700"/>
              </a:spcBef>
              <a:buClr>
                <a:srgbClr val="000000"/>
              </a:buClr>
              <a:buSzPct val="100000"/>
              <a:buFont typeface="Arial"/>
              <a:buChar char="•"/>
              <a:defRPr sz="3200" b="1">
                <a:latin typeface="Arial"/>
                <a:ea typeface="Arial"/>
                <a:cs typeface="Arial"/>
                <a:sym typeface="Arial"/>
              </a:defRPr>
            </a:lvl7pPr>
            <a:lvl8pPr marL="3566159" indent="-365759" defTabSz="457200">
              <a:spcBef>
                <a:spcPts val="700"/>
              </a:spcBef>
              <a:buClr>
                <a:srgbClr val="000000"/>
              </a:buClr>
              <a:buSzPct val="100000"/>
              <a:buFont typeface="Arial"/>
              <a:buChar char="•"/>
              <a:defRPr sz="3200" b="1">
                <a:latin typeface="Arial"/>
                <a:ea typeface="Arial"/>
                <a:cs typeface="Arial"/>
                <a:sym typeface="Arial"/>
              </a:defRPr>
            </a:lvl8pPr>
            <a:lvl9pPr marL="4023359" indent="-365759" defTabSz="457200">
              <a:spcBef>
                <a:spcPts val="700"/>
              </a:spcBef>
              <a:buClr>
                <a:srgbClr val="000000"/>
              </a:buClr>
              <a:buSzPct val="100000"/>
              <a:buFont typeface="Arial"/>
              <a:buChar char="•"/>
              <a:defRPr sz="3200" b="1"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/>
              <a:t>Use local energy as loss function</a:t>
            </a:r>
          </a:p>
        </p:txBody>
      </p:sp>
    </p:spTree>
    <p:extLst>
      <p:ext uri="{BB962C8B-B14F-4D97-AF65-F5344CB8AC3E}">
        <p14:creationId xmlns:p14="http://schemas.microsoft.com/office/powerpoint/2010/main" val="4196423338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FC6B4AA-FCFF-4BAB-B448-102E27B3140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 RBF-NN approach to WF optimization : Toy Models</a:t>
            </a:r>
            <a:endParaRPr lang="en-NL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746DB26B-FC76-4B40-A0A3-DDB59389B663}"/>
              </a:ext>
            </a:extLst>
          </p:cNvPr>
          <p:cNvGrpSpPr/>
          <p:nvPr/>
        </p:nvGrpSpPr>
        <p:grpSpPr>
          <a:xfrm>
            <a:off x="971730" y="2214957"/>
            <a:ext cx="2438883" cy="3356649"/>
            <a:chOff x="4547554" y="2755668"/>
            <a:chExt cx="2438883" cy="3356649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74C36178-9F93-4093-BB5A-E25F42DD1F2F}"/>
                </a:ext>
              </a:extLst>
            </p:cNvPr>
            <p:cNvSpPr/>
            <p:nvPr/>
          </p:nvSpPr>
          <p:spPr>
            <a:xfrm>
              <a:off x="4547554" y="4261881"/>
              <a:ext cx="528168" cy="52816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28575" cap="flat">
              <a:solidFill>
                <a:schemeClr val="tx1"/>
              </a:solidFill>
              <a:miter lim="4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NL" sz="3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Akkurat-Light"/>
              </a:endParaRPr>
            </a:p>
          </p:txBody>
        </p:sp>
        <p:pic>
          <p:nvPicPr>
            <p:cNvPr id="15" name="Picture 16">
              <a:extLst>
                <a:ext uri="{FF2B5EF4-FFF2-40B4-BE49-F238E27FC236}">
                  <a16:creationId xmlns:a16="http://schemas.microsoft.com/office/drawing/2014/main" id="{6A696B74-9F5A-44FE-95A3-2575BA9D0E1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29220" y="4453537"/>
              <a:ext cx="164835" cy="1448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3354C1A3-C22C-4212-808F-D8B6F5FD3ABE}"/>
                </a:ext>
              </a:extLst>
            </p:cNvPr>
            <p:cNvSpPr/>
            <p:nvPr/>
          </p:nvSpPr>
          <p:spPr>
            <a:xfrm>
              <a:off x="5507271" y="2755668"/>
              <a:ext cx="528168" cy="52816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28575" cap="flat">
              <a:solidFill>
                <a:schemeClr val="tx1"/>
              </a:solidFill>
              <a:miter lim="4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NL" sz="3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Akkurat-Light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64E8246C-98F6-4229-863E-41691C195D31}"/>
                </a:ext>
              </a:extLst>
            </p:cNvPr>
            <p:cNvSpPr/>
            <p:nvPr/>
          </p:nvSpPr>
          <p:spPr>
            <a:xfrm>
              <a:off x="5507271" y="3509698"/>
              <a:ext cx="528168" cy="52816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28575" cap="flat">
              <a:solidFill>
                <a:schemeClr val="tx1"/>
              </a:solidFill>
              <a:miter lim="4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NL" sz="3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Akkurat-Light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7A6E9447-AC86-4D2D-AC34-3DFDB720056C}"/>
                </a:ext>
              </a:extLst>
            </p:cNvPr>
            <p:cNvSpPr/>
            <p:nvPr/>
          </p:nvSpPr>
          <p:spPr>
            <a:xfrm>
              <a:off x="5507269" y="5584149"/>
              <a:ext cx="528168" cy="52816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28575" cap="flat">
              <a:solidFill>
                <a:schemeClr val="tx1"/>
              </a:solidFill>
              <a:miter lim="4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NL" sz="3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Akkurat-Light"/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4B409C26-A3BC-4901-8239-B0F5F69A3DC6}"/>
                </a:ext>
              </a:extLst>
            </p:cNvPr>
            <p:cNvCxnSpPr>
              <a:cxnSpLocks/>
              <a:stCxn id="14" idx="7"/>
              <a:endCxn id="16" idx="2"/>
            </p:cNvCxnSpPr>
            <p:nvPr/>
          </p:nvCxnSpPr>
          <p:spPr>
            <a:xfrm flipV="1">
              <a:off x="4998374" y="3019752"/>
              <a:ext cx="508897" cy="1319477"/>
            </a:xfrm>
            <a:prstGeom prst="straightConnector1">
              <a:avLst/>
            </a:prstGeom>
            <a:noFill/>
            <a:ln w="28575" cap="flat">
              <a:solidFill>
                <a:srgbClr val="000000"/>
              </a:solidFill>
              <a:prstDash val="solid"/>
              <a:miter lim="4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3FC5306D-1374-44F8-A090-6933BB87F9DF}"/>
                </a:ext>
              </a:extLst>
            </p:cNvPr>
            <p:cNvCxnSpPr>
              <a:cxnSpLocks/>
              <a:endCxn id="17" idx="2"/>
            </p:cNvCxnSpPr>
            <p:nvPr/>
          </p:nvCxnSpPr>
          <p:spPr>
            <a:xfrm flipV="1">
              <a:off x="5075722" y="3773783"/>
              <a:ext cx="431548" cy="679754"/>
            </a:xfrm>
            <a:prstGeom prst="straightConnector1">
              <a:avLst/>
            </a:prstGeom>
            <a:noFill/>
            <a:ln w="28575" cap="flat">
              <a:solidFill>
                <a:srgbClr val="000000"/>
              </a:solidFill>
              <a:prstDash val="solid"/>
              <a:miter lim="4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EA4EEA02-CCC2-429C-98D6-28F0B9BE5FC9}"/>
                </a:ext>
              </a:extLst>
            </p:cNvPr>
            <p:cNvCxnSpPr>
              <a:cxnSpLocks/>
              <a:stCxn id="14" idx="5"/>
              <a:endCxn id="18" idx="2"/>
            </p:cNvCxnSpPr>
            <p:nvPr/>
          </p:nvCxnSpPr>
          <p:spPr>
            <a:xfrm>
              <a:off x="4998374" y="4712701"/>
              <a:ext cx="508896" cy="1135532"/>
            </a:xfrm>
            <a:prstGeom prst="straightConnector1">
              <a:avLst/>
            </a:prstGeom>
            <a:noFill/>
            <a:ln w="28575" cap="flat">
              <a:solidFill>
                <a:srgbClr val="000000"/>
              </a:solidFill>
              <a:prstDash val="solid"/>
              <a:miter lim="4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pic>
          <p:nvPicPr>
            <p:cNvPr id="22" name="Picture 30">
              <a:extLst>
                <a:ext uri="{FF2B5EF4-FFF2-40B4-BE49-F238E27FC236}">
                  <a16:creationId xmlns:a16="http://schemas.microsoft.com/office/drawing/2014/main" id="{007712BF-853A-40AA-BD9C-E2CC4026868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88936" y="2921481"/>
              <a:ext cx="209791" cy="209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32">
              <a:extLst>
                <a:ext uri="{FF2B5EF4-FFF2-40B4-BE49-F238E27FC236}">
                  <a16:creationId xmlns:a16="http://schemas.microsoft.com/office/drawing/2014/main" id="{06AE36F8-4540-4661-B6E1-842870B459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83941" y="3660960"/>
              <a:ext cx="214786" cy="2047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34">
              <a:extLst>
                <a:ext uri="{FF2B5EF4-FFF2-40B4-BE49-F238E27FC236}">
                  <a16:creationId xmlns:a16="http://schemas.microsoft.com/office/drawing/2014/main" id="{577D938D-DA3E-4356-A533-E27F7E798E9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6478" y="5745835"/>
              <a:ext cx="289711" cy="2047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1798EB1F-8A59-4DD5-A985-2DE01D3A83F9}"/>
                </a:ext>
              </a:extLst>
            </p:cNvPr>
            <p:cNvSpPr/>
            <p:nvPr/>
          </p:nvSpPr>
          <p:spPr>
            <a:xfrm>
              <a:off x="6458269" y="4268505"/>
              <a:ext cx="528168" cy="52816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28575" cap="flat">
              <a:solidFill>
                <a:schemeClr val="tx1"/>
              </a:solidFill>
              <a:miter lim="4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NL" sz="3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Akkurat-Light"/>
              </a:endParaRP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FF800B2E-A96D-4C2A-A741-5FD8929493AE}"/>
                </a:ext>
              </a:extLst>
            </p:cNvPr>
            <p:cNvCxnSpPr>
              <a:cxnSpLocks/>
              <a:stCxn id="16" idx="6"/>
              <a:endCxn id="25" idx="1"/>
            </p:cNvCxnSpPr>
            <p:nvPr/>
          </p:nvCxnSpPr>
          <p:spPr>
            <a:xfrm>
              <a:off x="6035439" y="3019752"/>
              <a:ext cx="500178" cy="1326101"/>
            </a:xfrm>
            <a:prstGeom prst="straightConnector1">
              <a:avLst/>
            </a:prstGeom>
            <a:noFill/>
            <a:ln w="28575" cap="flat">
              <a:solidFill>
                <a:srgbClr val="000000"/>
              </a:solidFill>
              <a:prstDash val="solid"/>
              <a:miter lim="4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7DDAF356-A45C-49B7-A1BD-17286FFC3307}"/>
                </a:ext>
              </a:extLst>
            </p:cNvPr>
            <p:cNvCxnSpPr>
              <a:cxnSpLocks/>
              <a:stCxn id="17" idx="6"/>
              <a:endCxn id="25" idx="2"/>
            </p:cNvCxnSpPr>
            <p:nvPr/>
          </p:nvCxnSpPr>
          <p:spPr>
            <a:xfrm>
              <a:off x="6035439" y="3773783"/>
              <a:ext cx="422830" cy="758807"/>
            </a:xfrm>
            <a:prstGeom prst="straightConnector1">
              <a:avLst/>
            </a:prstGeom>
            <a:noFill/>
            <a:ln w="28575" cap="flat">
              <a:solidFill>
                <a:srgbClr val="000000"/>
              </a:solidFill>
              <a:prstDash val="solid"/>
              <a:miter lim="4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812D3F50-0779-4FAE-9EE1-934784DC312D}"/>
                </a:ext>
              </a:extLst>
            </p:cNvPr>
            <p:cNvCxnSpPr>
              <a:cxnSpLocks/>
              <a:stCxn id="18" idx="6"/>
              <a:endCxn id="25" idx="3"/>
            </p:cNvCxnSpPr>
            <p:nvPr/>
          </p:nvCxnSpPr>
          <p:spPr>
            <a:xfrm flipV="1">
              <a:off x="6035437" y="4719325"/>
              <a:ext cx="500180" cy="1128908"/>
            </a:xfrm>
            <a:prstGeom prst="straightConnector1">
              <a:avLst/>
            </a:prstGeom>
            <a:noFill/>
            <a:ln w="28575" cap="flat">
              <a:solidFill>
                <a:srgbClr val="000000"/>
              </a:solidFill>
              <a:prstDash val="solid"/>
              <a:miter lim="4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778DEB9A-260E-480C-8754-CF2A3003762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2869"/>
            <a:stretch/>
          </p:blipFill>
          <p:spPr bwMode="auto">
            <a:xfrm>
              <a:off x="6599509" y="4386168"/>
              <a:ext cx="298804" cy="3981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36">
              <a:extLst>
                <a:ext uri="{FF2B5EF4-FFF2-40B4-BE49-F238E27FC236}">
                  <a16:creationId xmlns:a16="http://schemas.microsoft.com/office/drawing/2014/main" id="{A0213BDE-A4B6-4F81-9F9E-50C59CC34F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56944" y="3628927"/>
              <a:ext cx="179820" cy="144855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31" name="Picture 38">
              <a:extLst>
                <a:ext uri="{FF2B5EF4-FFF2-40B4-BE49-F238E27FC236}">
                  <a16:creationId xmlns:a16="http://schemas.microsoft.com/office/drawing/2014/main" id="{AEA34D40-3AC1-489A-AFDE-202E7BFF767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25310" y="4061418"/>
              <a:ext cx="184815" cy="139861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32" name="Picture 40">
              <a:extLst>
                <a:ext uri="{FF2B5EF4-FFF2-40B4-BE49-F238E27FC236}">
                  <a16:creationId xmlns:a16="http://schemas.microsoft.com/office/drawing/2014/main" id="{9C613A7A-3179-4DFB-AAE7-A28B22FE3BC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0255" y="5139310"/>
              <a:ext cx="259741" cy="139861"/>
            </a:xfrm>
            <a:prstGeom prst="rect">
              <a:avLst/>
            </a:prstGeom>
            <a:solidFill>
              <a:schemeClr val="bg1"/>
            </a:solidFill>
          </p:spPr>
        </p:pic>
      </p:grpSp>
      <p:sp>
        <p:nvSpPr>
          <p:cNvPr id="82" name="Rectangle 81">
            <a:extLst>
              <a:ext uri="{FF2B5EF4-FFF2-40B4-BE49-F238E27FC236}">
                <a16:creationId xmlns:a16="http://schemas.microsoft.com/office/drawing/2014/main" id="{02E2956B-A256-4D99-9658-07BE3E8456F3}"/>
              </a:ext>
            </a:extLst>
          </p:cNvPr>
          <p:cNvSpPr/>
          <p:nvPr/>
        </p:nvSpPr>
        <p:spPr>
          <a:xfrm>
            <a:off x="50393" y="6446739"/>
            <a:ext cx="553787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10"/>
              </a:rPr>
              <a:t>https://github.com/NLESC-JCER/DeepQMC</a:t>
            </a:r>
            <a:endParaRPr lang="en-NL" dirty="0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0CBABCDA-F910-4CB0-BB68-F9C23CC672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2041" y="906971"/>
            <a:ext cx="3461130" cy="811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39CF4C7B-8E3C-4093-9DAC-1D6BFC149D52}"/>
              </a:ext>
            </a:extLst>
          </p:cNvPr>
          <p:cNvSpPr txBox="1">
            <a:spLocks/>
          </p:cNvSpPr>
          <p:nvPr/>
        </p:nvSpPr>
        <p:spPr>
          <a:xfrm>
            <a:off x="-448618" y="906971"/>
            <a:ext cx="3267947" cy="1302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/>
          <a:lstStyle>
            <a:lvl1pPr marL="0" indent="0" defTabSz="457200">
              <a:spcBef>
                <a:spcPts val="700"/>
              </a:spcBef>
              <a:buClr>
                <a:srgbClr val="000000"/>
              </a:buClr>
              <a:buSzPct val="100000"/>
              <a:buFont typeface="Arial"/>
              <a:buNone/>
              <a:defRPr sz="2000" b="0">
                <a:latin typeface="Arial Nova Light" panose="020B0604020202020204" pitchFamily="34" charset="0"/>
                <a:ea typeface="Arial"/>
                <a:cs typeface="Arial"/>
                <a:sym typeface="Arial"/>
              </a:defRPr>
            </a:lvl1pPr>
            <a:lvl2pPr marL="783771" indent="-326571" defTabSz="457200">
              <a:spcBef>
                <a:spcPts val="700"/>
              </a:spcBef>
              <a:buClr>
                <a:srgbClr val="000000"/>
              </a:buClr>
              <a:buSzPct val="100000"/>
              <a:buFont typeface="Arial"/>
              <a:buChar char="–"/>
              <a:defRPr sz="3200" b="1">
                <a:latin typeface="Arial"/>
                <a:ea typeface="Arial"/>
                <a:cs typeface="Arial"/>
                <a:sym typeface="Arial"/>
              </a:defRPr>
            </a:lvl2pPr>
            <a:lvl3pPr marL="1219200" indent="-304800" defTabSz="457200">
              <a:spcBef>
                <a:spcPts val="700"/>
              </a:spcBef>
              <a:buClr>
                <a:srgbClr val="000000"/>
              </a:buClr>
              <a:buSzPct val="100000"/>
              <a:buFont typeface="Arial"/>
              <a:buChar char="•"/>
              <a:defRPr sz="3200" b="1">
                <a:latin typeface="Arial"/>
                <a:ea typeface="Arial"/>
                <a:cs typeface="Arial"/>
                <a:sym typeface="Arial"/>
              </a:defRPr>
            </a:lvl3pPr>
            <a:lvl4pPr marL="1737360" indent="-365760" defTabSz="457200">
              <a:spcBef>
                <a:spcPts val="700"/>
              </a:spcBef>
              <a:buClr>
                <a:srgbClr val="000000"/>
              </a:buClr>
              <a:buSzPct val="100000"/>
              <a:buFont typeface="Arial"/>
              <a:buChar char="–"/>
              <a:defRPr sz="3200" b="1">
                <a:latin typeface="Arial"/>
                <a:ea typeface="Arial"/>
                <a:cs typeface="Arial"/>
                <a:sym typeface="Arial"/>
              </a:defRPr>
            </a:lvl4pPr>
            <a:lvl5pPr marL="2194560" indent="-365760" defTabSz="457200">
              <a:spcBef>
                <a:spcPts val="700"/>
              </a:spcBef>
              <a:buClr>
                <a:srgbClr val="000000"/>
              </a:buClr>
              <a:buSzPct val="100000"/>
              <a:buFont typeface="Arial"/>
              <a:buChar char="»"/>
              <a:defRPr sz="3200" b="1">
                <a:latin typeface="Arial"/>
                <a:ea typeface="Arial"/>
                <a:cs typeface="Arial"/>
                <a:sym typeface="Arial"/>
              </a:defRPr>
            </a:lvl5pPr>
            <a:lvl6pPr marL="2651760" indent="-365760" defTabSz="457200">
              <a:spcBef>
                <a:spcPts val="700"/>
              </a:spcBef>
              <a:buClr>
                <a:srgbClr val="000000"/>
              </a:buClr>
              <a:buSzPct val="100000"/>
              <a:buFont typeface="Arial"/>
              <a:buChar char="•"/>
              <a:defRPr sz="3200" b="1">
                <a:latin typeface="Arial"/>
                <a:ea typeface="Arial"/>
                <a:cs typeface="Arial"/>
                <a:sym typeface="Arial"/>
              </a:defRPr>
            </a:lvl6pPr>
            <a:lvl7pPr marL="3108960" indent="-365760" defTabSz="457200">
              <a:spcBef>
                <a:spcPts val="700"/>
              </a:spcBef>
              <a:buClr>
                <a:srgbClr val="000000"/>
              </a:buClr>
              <a:buSzPct val="100000"/>
              <a:buFont typeface="Arial"/>
              <a:buChar char="•"/>
              <a:defRPr sz="3200" b="1">
                <a:latin typeface="Arial"/>
                <a:ea typeface="Arial"/>
                <a:cs typeface="Arial"/>
                <a:sym typeface="Arial"/>
              </a:defRPr>
            </a:lvl7pPr>
            <a:lvl8pPr marL="3566159" indent="-365759" defTabSz="457200">
              <a:spcBef>
                <a:spcPts val="700"/>
              </a:spcBef>
              <a:buClr>
                <a:srgbClr val="000000"/>
              </a:buClr>
              <a:buSzPct val="100000"/>
              <a:buFont typeface="Arial"/>
              <a:buChar char="•"/>
              <a:defRPr sz="3200" b="1">
                <a:latin typeface="Arial"/>
                <a:ea typeface="Arial"/>
                <a:cs typeface="Arial"/>
                <a:sym typeface="Arial"/>
              </a:defRPr>
            </a:lvl8pPr>
            <a:lvl9pPr marL="4023359" indent="-365759" defTabSz="457200">
              <a:spcBef>
                <a:spcPts val="700"/>
              </a:spcBef>
              <a:buClr>
                <a:srgbClr val="000000"/>
              </a:buClr>
              <a:buSzPct val="100000"/>
              <a:buFont typeface="Arial"/>
              <a:buChar char="•"/>
              <a:defRPr sz="3200" b="1"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-US" dirty="0"/>
              <a:t>Harmonic Oscillator </a:t>
            </a:r>
          </a:p>
          <a:p>
            <a:pPr algn="r"/>
            <a:r>
              <a:rPr lang="en-US" dirty="0"/>
              <a:t>In one dimension</a:t>
            </a:r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5EF443F9-4BD9-461D-80CC-29DC6FB0683E}"/>
              </a:ext>
            </a:extLst>
          </p:cNvPr>
          <p:cNvSpPr txBox="1">
            <a:spLocks/>
          </p:cNvSpPr>
          <p:nvPr/>
        </p:nvSpPr>
        <p:spPr>
          <a:xfrm>
            <a:off x="-918293" y="3548463"/>
            <a:ext cx="2782048" cy="8515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/>
          <a:lstStyle>
            <a:lvl1pPr marL="0" indent="0" defTabSz="457200">
              <a:spcBef>
                <a:spcPts val="700"/>
              </a:spcBef>
              <a:buClr>
                <a:srgbClr val="000000"/>
              </a:buClr>
              <a:buSzPct val="100000"/>
              <a:buFont typeface="Arial"/>
              <a:buNone/>
              <a:defRPr sz="2000" b="0">
                <a:latin typeface="Arial Nova Light" panose="020B0604020202020204" pitchFamily="34" charset="0"/>
                <a:ea typeface="Arial"/>
                <a:cs typeface="Arial"/>
                <a:sym typeface="Arial"/>
              </a:defRPr>
            </a:lvl1pPr>
            <a:lvl2pPr marL="783771" indent="-326571" defTabSz="457200">
              <a:spcBef>
                <a:spcPts val="700"/>
              </a:spcBef>
              <a:buClr>
                <a:srgbClr val="000000"/>
              </a:buClr>
              <a:buSzPct val="100000"/>
              <a:buFont typeface="Arial"/>
              <a:buChar char="–"/>
              <a:defRPr sz="3200" b="1">
                <a:latin typeface="Arial"/>
                <a:ea typeface="Arial"/>
                <a:cs typeface="Arial"/>
                <a:sym typeface="Arial"/>
              </a:defRPr>
            </a:lvl2pPr>
            <a:lvl3pPr marL="1219200" indent="-304800" defTabSz="457200">
              <a:spcBef>
                <a:spcPts val="700"/>
              </a:spcBef>
              <a:buClr>
                <a:srgbClr val="000000"/>
              </a:buClr>
              <a:buSzPct val="100000"/>
              <a:buFont typeface="Arial"/>
              <a:buChar char="•"/>
              <a:defRPr sz="3200" b="1">
                <a:latin typeface="Arial"/>
                <a:ea typeface="Arial"/>
                <a:cs typeface="Arial"/>
                <a:sym typeface="Arial"/>
              </a:defRPr>
            </a:lvl3pPr>
            <a:lvl4pPr marL="1737360" indent="-365760" defTabSz="457200">
              <a:spcBef>
                <a:spcPts val="700"/>
              </a:spcBef>
              <a:buClr>
                <a:srgbClr val="000000"/>
              </a:buClr>
              <a:buSzPct val="100000"/>
              <a:buFont typeface="Arial"/>
              <a:buChar char="–"/>
              <a:defRPr sz="3200" b="1">
                <a:latin typeface="Arial"/>
                <a:ea typeface="Arial"/>
                <a:cs typeface="Arial"/>
                <a:sym typeface="Arial"/>
              </a:defRPr>
            </a:lvl4pPr>
            <a:lvl5pPr marL="2194560" indent="-365760" defTabSz="457200">
              <a:spcBef>
                <a:spcPts val="700"/>
              </a:spcBef>
              <a:buClr>
                <a:srgbClr val="000000"/>
              </a:buClr>
              <a:buSzPct val="100000"/>
              <a:buFont typeface="Arial"/>
              <a:buChar char="»"/>
              <a:defRPr sz="3200" b="1">
                <a:latin typeface="Arial"/>
                <a:ea typeface="Arial"/>
                <a:cs typeface="Arial"/>
                <a:sym typeface="Arial"/>
              </a:defRPr>
            </a:lvl5pPr>
            <a:lvl6pPr marL="2651760" indent="-365760" defTabSz="457200">
              <a:spcBef>
                <a:spcPts val="700"/>
              </a:spcBef>
              <a:buClr>
                <a:srgbClr val="000000"/>
              </a:buClr>
              <a:buSzPct val="100000"/>
              <a:buFont typeface="Arial"/>
              <a:buChar char="•"/>
              <a:defRPr sz="3200" b="1">
                <a:latin typeface="Arial"/>
                <a:ea typeface="Arial"/>
                <a:cs typeface="Arial"/>
                <a:sym typeface="Arial"/>
              </a:defRPr>
            </a:lvl6pPr>
            <a:lvl7pPr marL="3108960" indent="-365760" defTabSz="457200">
              <a:spcBef>
                <a:spcPts val="700"/>
              </a:spcBef>
              <a:buClr>
                <a:srgbClr val="000000"/>
              </a:buClr>
              <a:buSzPct val="100000"/>
              <a:buFont typeface="Arial"/>
              <a:buChar char="•"/>
              <a:defRPr sz="3200" b="1">
                <a:latin typeface="Arial"/>
                <a:ea typeface="Arial"/>
                <a:cs typeface="Arial"/>
                <a:sym typeface="Arial"/>
              </a:defRPr>
            </a:lvl7pPr>
            <a:lvl8pPr marL="3566159" indent="-365759" defTabSz="457200">
              <a:spcBef>
                <a:spcPts val="700"/>
              </a:spcBef>
              <a:buClr>
                <a:srgbClr val="000000"/>
              </a:buClr>
              <a:buSzPct val="100000"/>
              <a:buFont typeface="Arial"/>
              <a:buChar char="•"/>
              <a:defRPr sz="3200" b="1">
                <a:latin typeface="Arial"/>
                <a:ea typeface="Arial"/>
                <a:cs typeface="Arial"/>
                <a:sym typeface="Arial"/>
              </a:defRPr>
            </a:lvl8pPr>
            <a:lvl9pPr marL="4023359" indent="-365759" defTabSz="457200">
              <a:spcBef>
                <a:spcPts val="700"/>
              </a:spcBef>
              <a:buClr>
                <a:srgbClr val="000000"/>
              </a:buClr>
              <a:buSzPct val="100000"/>
              <a:buFont typeface="Arial"/>
              <a:buChar char="•"/>
              <a:defRPr sz="3200" b="1"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500" dirty="0"/>
              <a:t>Batched </a:t>
            </a:r>
          </a:p>
          <a:p>
            <a:pPr algn="ctr"/>
            <a:r>
              <a:rPr lang="en-US" sz="1500" dirty="0"/>
              <a:t>Sampling</a:t>
            </a:r>
          </a:p>
          <a:p>
            <a:pPr algn="ctr"/>
            <a:r>
              <a:rPr lang="en-US" sz="1500" dirty="0"/>
              <a:t>Points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56773FF3-F1DE-42B7-B5C8-A3A4455858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0701" y="3520707"/>
            <a:ext cx="3952875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BED9779F-1E30-4C34-8B6E-82733CF505A8}"/>
              </a:ext>
            </a:extLst>
          </p:cNvPr>
          <p:cNvSpPr txBox="1">
            <a:spLocks/>
          </p:cNvSpPr>
          <p:nvPr/>
        </p:nvSpPr>
        <p:spPr>
          <a:xfrm>
            <a:off x="3535022" y="2975977"/>
            <a:ext cx="4106487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/>
          <a:lstStyle>
            <a:lvl1pPr marL="0" indent="0" defTabSz="457200">
              <a:spcBef>
                <a:spcPts val="700"/>
              </a:spcBef>
              <a:buClr>
                <a:srgbClr val="000000"/>
              </a:buClr>
              <a:buSzPct val="100000"/>
              <a:buFont typeface="Arial"/>
              <a:buNone/>
              <a:defRPr sz="2000" b="0">
                <a:latin typeface="Arial Nova Light" panose="020B0604020202020204" pitchFamily="34" charset="0"/>
                <a:ea typeface="Arial"/>
                <a:cs typeface="Arial"/>
                <a:sym typeface="Arial"/>
              </a:defRPr>
            </a:lvl1pPr>
            <a:lvl2pPr marL="783771" indent="-326571" defTabSz="457200">
              <a:spcBef>
                <a:spcPts val="700"/>
              </a:spcBef>
              <a:buClr>
                <a:srgbClr val="000000"/>
              </a:buClr>
              <a:buSzPct val="100000"/>
              <a:buFont typeface="Arial"/>
              <a:buChar char="–"/>
              <a:defRPr sz="3200" b="1">
                <a:latin typeface="Arial"/>
                <a:ea typeface="Arial"/>
                <a:cs typeface="Arial"/>
                <a:sym typeface="Arial"/>
              </a:defRPr>
            </a:lvl2pPr>
            <a:lvl3pPr marL="1219200" indent="-304800" defTabSz="457200">
              <a:spcBef>
                <a:spcPts val="700"/>
              </a:spcBef>
              <a:buClr>
                <a:srgbClr val="000000"/>
              </a:buClr>
              <a:buSzPct val="100000"/>
              <a:buFont typeface="Arial"/>
              <a:buChar char="•"/>
              <a:defRPr sz="3200" b="1">
                <a:latin typeface="Arial"/>
                <a:ea typeface="Arial"/>
                <a:cs typeface="Arial"/>
                <a:sym typeface="Arial"/>
              </a:defRPr>
            </a:lvl3pPr>
            <a:lvl4pPr marL="1737360" indent="-365760" defTabSz="457200">
              <a:spcBef>
                <a:spcPts val="700"/>
              </a:spcBef>
              <a:buClr>
                <a:srgbClr val="000000"/>
              </a:buClr>
              <a:buSzPct val="100000"/>
              <a:buFont typeface="Arial"/>
              <a:buChar char="–"/>
              <a:defRPr sz="3200" b="1">
                <a:latin typeface="Arial"/>
                <a:ea typeface="Arial"/>
                <a:cs typeface="Arial"/>
                <a:sym typeface="Arial"/>
              </a:defRPr>
            </a:lvl4pPr>
            <a:lvl5pPr marL="2194560" indent="-365760" defTabSz="457200">
              <a:spcBef>
                <a:spcPts val="700"/>
              </a:spcBef>
              <a:buClr>
                <a:srgbClr val="000000"/>
              </a:buClr>
              <a:buSzPct val="100000"/>
              <a:buFont typeface="Arial"/>
              <a:buChar char="»"/>
              <a:defRPr sz="3200" b="1">
                <a:latin typeface="Arial"/>
                <a:ea typeface="Arial"/>
                <a:cs typeface="Arial"/>
                <a:sym typeface="Arial"/>
              </a:defRPr>
            </a:lvl5pPr>
            <a:lvl6pPr marL="2651760" indent="-365760" defTabSz="457200">
              <a:spcBef>
                <a:spcPts val="700"/>
              </a:spcBef>
              <a:buClr>
                <a:srgbClr val="000000"/>
              </a:buClr>
              <a:buSzPct val="100000"/>
              <a:buFont typeface="Arial"/>
              <a:buChar char="•"/>
              <a:defRPr sz="3200" b="1">
                <a:latin typeface="Arial"/>
                <a:ea typeface="Arial"/>
                <a:cs typeface="Arial"/>
                <a:sym typeface="Arial"/>
              </a:defRPr>
            </a:lvl6pPr>
            <a:lvl7pPr marL="3108960" indent="-365760" defTabSz="457200">
              <a:spcBef>
                <a:spcPts val="700"/>
              </a:spcBef>
              <a:buClr>
                <a:srgbClr val="000000"/>
              </a:buClr>
              <a:buSzPct val="100000"/>
              <a:buFont typeface="Arial"/>
              <a:buChar char="•"/>
              <a:defRPr sz="3200" b="1">
                <a:latin typeface="Arial"/>
                <a:ea typeface="Arial"/>
                <a:cs typeface="Arial"/>
                <a:sym typeface="Arial"/>
              </a:defRPr>
            </a:lvl7pPr>
            <a:lvl8pPr marL="3566159" indent="-365759" defTabSz="457200">
              <a:spcBef>
                <a:spcPts val="700"/>
              </a:spcBef>
              <a:buClr>
                <a:srgbClr val="000000"/>
              </a:buClr>
              <a:buSzPct val="100000"/>
              <a:buFont typeface="Arial"/>
              <a:buChar char="•"/>
              <a:defRPr sz="3200" b="1">
                <a:latin typeface="Arial"/>
                <a:ea typeface="Arial"/>
                <a:cs typeface="Arial"/>
                <a:sym typeface="Arial"/>
              </a:defRPr>
            </a:lvl8pPr>
            <a:lvl9pPr marL="4023359" indent="-365759" defTabSz="457200">
              <a:spcBef>
                <a:spcPts val="700"/>
              </a:spcBef>
              <a:buClr>
                <a:srgbClr val="000000"/>
              </a:buClr>
              <a:buSzPct val="100000"/>
              <a:buFont typeface="Arial"/>
              <a:buChar char="•"/>
              <a:defRPr sz="3200" b="1"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/>
              <a:t>Use local energy as loss function</a:t>
            </a:r>
          </a:p>
        </p:txBody>
      </p:sp>
      <p:sp>
        <p:nvSpPr>
          <p:cNvPr id="36" name="Text Placeholder 4">
            <a:extLst>
              <a:ext uri="{FF2B5EF4-FFF2-40B4-BE49-F238E27FC236}">
                <a16:creationId xmlns:a16="http://schemas.microsoft.com/office/drawing/2014/main" id="{D8D352CA-5B87-461E-8670-3C67BDBBAA01}"/>
              </a:ext>
            </a:extLst>
          </p:cNvPr>
          <p:cNvSpPr txBox="1">
            <a:spLocks/>
          </p:cNvSpPr>
          <p:nvPr/>
        </p:nvSpPr>
        <p:spPr>
          <a:xfrm>
            <a:off x="3684587" y="4823476"/>
            <a:ext cx="1903679" cy="12836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/>
          <a:lstStyle>
            <a:lvl1pPr marL="0" indent="0" defTabSz="457200">
              <a:spcBef>
                <a:spcPts val="700"/>
              </a:spcBef>
              <a:buClr>
                <a:srgbClr val="000000"/>
              </a:buClr>
              <a:buSzPct val="100000"/>
              <a:buFont typeface="Arial"/>
              <a:buNone/>
              <a:defRPr sz="2000" b="0">
                <a:latin typeface="Arial Nova Light" panose="020B0604020202020204" pitchFamily="34" charset="0"/>
                <a:ea typeface="Arial"/>
                <a:cs typeface="Arial"/>
                <a:sym typeface="Arial"/>
              </a:defRPr>
            </a:lvl1pPr>
            <a:lvl2pPr marL="783771" indent="-326571" defTabSz="457200">
              <a:spcBef>
                <a:spcPts val="700"/>
              </a:spcBef>
              <a:buClr>
                <a:srgbClr val="000000"/>
              </a:buClr>
              <a:buSzPct val="100000"/>
              <a:buFont typeface="Arial"/>
              <a:buChar char="–"/>
              <a:defRPr sz="3200" b="1">
                <a:latin typeface="Arial"/>
                <a:ea typeface="Arial"/>
                <a:cs typeface="Arial"/>
                <a:sym typeface="Arial"/>
              </a:defRPr>
            </a:lvl2pPr>
            <a:lvl3pPr marL="1219200" indent="-304800" defTabSz="457200">
              <a:spcBef>
                <a:spcPts val="700"/>
              </a:spcBef>
              <a:buClr>
                <a:srgbClr val="000000"/>
              </a:buClr>
              <a:buSzPct val="100000"/>
              <a:buFont typeface="Arial"/>
              <a:buChar char="•"/>
              <a:defRPr sz="3200" b="1">
                <a:latin typeface="Arial"/>
                <a:ea typeface="Arial"/>
                <a:cs typeface="Arial"/>
                <a:sym typeface="Arial"/>
              </a:defRPr>
            </a:lvl3pPr>
            <a:lvl4pPr marL="1737360" indent="-365760" defTabSz="457200">
              <a:spcBef>
                <a:spcPts val="700"/>
              </a:spcBef>
              <a:buClr>
                <a:srgbClr val="000000"/>
              </a:buClr>
              <a:buSzPct val="100000"/>
              <a:buFont typeface="Arial"/>
              <a:buChar char="–"/>
              <a:defRPr sz="3200" b="1">
                <a:latin typeface="Arial"/>
                <a:ea typeface="Arial"/>
                <a:cs typeface="Arial"/>
                <a:sym typeface="Arial"/>
              </a:defRPr>
            </a:lvl4pPr>
            <a:lvl5pPr marL="2194560" indent="-365760" defTabSz="457200">
              <a:spcBef>
                <a:spcPts val="700"/>
              </a:spcBef>
              <a:buClr>
                <a:srgbClr val="000000"/>
              </a:buClr>
              <a:buSzPct val="100000"/>
              <a:buFont typeface="Arial"/>
              <a:buChar char="»"/>
              <a:defRPr sz="3200" b="1">
                <a:latin typeface="Arial"/>
                <a:ea typeface="Arial"/>
                <a:cs typeface="Arial"/>
                <a:sym typeface="Arial"/>
              </a:defRPr>
            </a:lvl5pPr>
            <a:lvl6pPr marL="2651760" indent="-365760" defTabSz="457200">
              <a:spcBef>
                <a:spcPts val="700"/>
              </a:spcBef>
              <a:buClr>
                <a:srgbClr val="000000"/>
              </a:buClr>
              <a:buSzPct val="100000"/>
              <a:buFont typeface="Arial"/>
              <a:buChar char="•"/>
              <a:defRPr sz="3200" b="1">
                <a:latin typeface="Arial"/>
                <a:ea typeface="Arial"/>
                <a:cs typeface="Arial"/>
                <a:sym typeface="Arial"/>
              </a:defRPr>
            </a:lvl6pPr>
            <a:lvl7pPr marL="3108960" indent="-365760" defTabSz="457200">
              <a:spcBef>
                <a:spcPts val="700"/>
              </a:spcBef>
              <a:buClr>
                <a:srgbClr val="000000"/>
              </a:buClr>
              <a:buSzPct val="100000"/>
              <a:buFont typeface="Arial"/>
              <a:buChar char="•"/>
              <a:defRPr sz="3200" b="1">
                <a:latin typeface="Arial"/>
                <a:ea typeface="Arial"/>
                <a:cs typeface="Arial"/>
                <a:sym typeface="Arial"/>
              </a:defRPr>
            </a:lvl7pPr>
            <a:lvl8pPr marL="3566159" indent="-365759" defTabSz="457200">
              <a:spcBef>
                <a:spcPts val="700"/>
              </a:spcBef>
              <a:buClr>
                <a:srgbClr val="000000"/>
              </a:buClr>
              <a:buSzPct val="100000"/>
              <a:buFont typeface="Arial"/>
              <a:buChar char="•"/>
              <a:defRPr sz="3200" b="1">
                <a:latin typeface="Arial"/>
                <a:ea typeface="Arial"/>
                <a:cs typeface="Arial"/>
                <a:sym typeface="Arial"/>
              </a:defRPr>
            </a:lvl8pPr>
            <a:lvl9pPr marL="4023359" indent="-365759" defTabSz="457200">
              <a:spcBef>
                <a:spcPts val="700"/>
              </a:spcBef>
              <a:buClr>
                <a:srgbClr val="000000"/>
              </a:buClr>
              <a:buSzPct val="100000"/>
              <a:buFont typeface="Arial"/>
              <a:buChar char="•"/>
              <a:defRPr sz="3200" b="1"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-US" sz="1500" dirty="0"/>
              <a:t>Kinetic energy </a:t>
            </a:r>
          </a:p>
          <a:p>
            <a:pPr algn="r"/>
            <a:r>
              <a:rPr lang="en-US" sz="1500" dirty="0"/>
              <a:t>via automatic </a:t>
            </a:r>
          </a:p>
          <a:p>
            <a:pPr algn="r"/>
            <a:r>
              <a:rPr lang="en-US" sz="1500" dirty="0"/>
              <a:t>differentiation </a:t>
            </a:r>
          </a:p>
        </p:txBody>
      </p:sp>
      <p:pic>
        <p:nvPicPr>
          <p:cNvPr id="37" name="Picture 2">
            <a:extLst>
              <a:ext uri="{FF2B5EF4-FFF2-40B4-BE49-F238E27FC236}">
                <a16:creationId xmlns:a16="http://schemas.microsoft.com/office/drawing/2014/main" id="{6C50FF28-0B36-4790-A561-A60029E9B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4305" y="4959858"/>
            <a:ext cx="1238250" cy="69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0851222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FC6B4AA-FCFF-4BAB-B448-102E27B3140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 RBF-NN approach to WF optimization : Toy Models</a:t>
            </a:r>
            <a:endParaRPr lang="en-NL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746DB26B-FC76-4B40-A0A3-DDB59389B663}"/>
              </a:ext>
            </a:extLst>
          </p:cNvPr>
          <p:cNvGrpSpPr/>
          <p:nvPr/>
        </p:nvGrpSpPr>
        <p:grpSpPr>
          <a:xfrm>
            <a:off x="971730" y="2214957"/>
            <a:ext cx="2438883" cy="3356649"/>
            <a:chOff x="4547554" y="2755668"/>
            <a:chExt cx="2438883" cy="3356649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74C36178-9F93-4093-BB5A-E25F42DD1F2F}"/>
                </a:ext>
              </a:extLst>
            </p:cNvPr>
            <p:cNvSpPr/>
            <p:nvPr/>
          </p:nvSpPr>
          <p:spPr>
            <a:xfrm>
              <a:off x="4547554" y="4261881"/>
              <a:ext cx="528168" cy="52816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28575" cap="flat">
              <a:solidFill>
                <a:schemeClr val="tx1"/>
              </a:solidFill>
              <a:miter lim="4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NL" sz="3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Akkurat-Light"/>
              </a:endParaRPr>
            </a:p>
          </p:txBody>
        </p:sp>
        <p:pic>
          <p:nvPicPr>
            <p:cNvPr id="15" name="Picture 16">
              <a:extLst>
                <a:ext uri="{FF2B5EF4-FFF2-40B4-BE49-F238E27FC236}">
                  <a16:creationId xmlns:a16="http://schemas.microsoft.com/office/drawing/2014/main" id="{6A696B74-9F5A-44FE-95A3-2575BA9D0E1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29220" y="4453537"/>
              <a:ext cx="164835" cy="1448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3354C1A3-C22C-4212-808F-D8B6F5FD3ABE}"/>
                </a:ext>
              </a:extLst>
            </p:cNvPr>
            <p:cNvSpPr/>
            <p:nvPr/>
          </p:nvSpPr>
          <p:spPr>
            <a:xfrm>
              <a:off x="5507271" y="2755668"/>
              <a:ext cx="528168" cy="52816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28575" cap="flat">
              <a:solidFill>
                <a:schemeClr val="tx1"/>
              </a:solidFill>
              <a:miter lim="4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NL" sz="3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Akkurat-Light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64E8246C-98F6-4229-863E-41691C195D31}"/>
                </a:ext>
              </a:extLst>
            </p:cNvPr>
            <p:cNvSpPr/>
            <p:nvPr/>
          </p:nvSpPr>
          <p:spPr>
            <a:xfrm>
              <a:off x="5507271" y="3509698"/>
              <a:ext cx="528168" cy="52816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28575" cap="flat">
              <a:solidFill>
                <a:schemeClr val="tx1"/>
              </a:solidFill>
              <a:miter lim="4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NL" sz="3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Akkurat-Light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7A6E9447-AC86-4D2D-AC34-3DFDB720056C}"/>
                </a:ext>
              </a:extLst>
            </p:cNvPr>
            <p:cNvSpPr/>
            <p:nvPr/>
          </p:nvSpPr>
          <p:spPr>
            <a:xfrm>
              <a:off x="5507269" y="5584149"/>
              <a:ext cx="528168" cy="52816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28575" cap="flat">
              <a:solidFill>
                <a:schemeClr val="tx1"/>
              </a:solidFill>
              <a:miter lim="4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NL" sz="3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Akkurat-Light"/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4B409C26-A3BC-4901-8239-B0F5F69A3DC6}"/>
                </a:ext>
              </a:extLst>
            </p:cNvPr>
            <p:cNvCxnSpPr>
              <a:cxnSpLocks/>
              <a:stCxn id="14" idx="7"/>
              <a:endCxn id="16" idx="2"/>
            </p:cNvCxnSpPr>
            <p:nvPr/>
          </p:nvCxnSpPr>
          <p:spPr>
            <a:xfrm flipV="1">
              <a:off x="4998374" y="3019752"/>
              <a:ext cx="508897" cy="1319477"/>
            </a:xfrm>
            <a:prstGeom prst="straightConnector1">
              <a:avLst/>
            </a:prstGeom>
            <a:noFill/>
            <a:ln w="28575" cap="flat">
              <a:solidFill>
                <a:srgbClr val="000000"/>
              </a:solidFill>
              <a:prstDash val="solid"/>
              <a:miter lim="4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3FC5306D-1374-44F8-A090-6933BB87F9DF}"/>
                </a:ext>
              </a:extLst>
            </p:cNvPr>
            <p:cNvCxnSpPr>
              <a:cxnSpLocks/>
              <a:endCxn id="17" idx="2"/>
            </p:cNvCxnSpPr>
            <p:nvPr/>
          </p:nvCxnSpPr>
          <p:spPr>
            <a:xfrm flipV="1">
              <a:off x="5075722" y="3773783"/>
              <a:ext cx="431548" cy="679754"/>
            </a:xfrm>
            <a:prstGeom prst="straightConnector1">
              <a:avLst/>
            </a:prstGeom>
            <a:noFill/>
            <a:ln w="28575" cap="flat">
              <a:solidFill>
                <a:srgbClr val="000000"/>
              </a:solidFill>
              <a:prstDash val="solid"/>
              <a:miter lim="4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EA4EEA02-CCC2-429C-98D6-28F0B9BE5FC9}"/>
                </a:ext>
              </a:extLst>
            </p:cNvPr>
            <p:cNvCxnSpPr>
              <a:cxnSpLocks/>
              <a:stCxn id="14" idx="5"/>
              <a:endCxn id="18" idx="2"/>
            </p:cNvCxnSpPr>
            <p:nvPr/>
          </p:nvCxnSpPr>
          <p:spPr>
            <a:xfrm>
              <a:off x="4998374" y="4712701"/>
              <a:ext cx="508896" cy="1135532"/>
            </a:xfrm>
            <a:prstGeom prst="straightConnector1">
              <a:avLst/>
            </a:prstGeom>
            <a:noFill/>
            <a:ln w="28575" cap="flat">
              <a:solidFill>
                <a:srgbClr val="000000"/>
              </a:solidFill>
              <a:prstDash val="solid"/>
              <a:miter lim="4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pic>
          <p:nvPicPr>
            <p:cNvPr id="22" name="Picture 30">
              <a:extLst>
                <a:ext uri="{FF2B5EF4-FFF2-40B4-BE49-F238E27FC236}">
                  <a16:creationId xmlns:a16="http://schemas.microsoft.com/office/drawing/2014/main" id="{007712BF-853A-40AA-BD9C-E2CC4026868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88936" y="2921481"/>
              <a:ext cx="209791" cy="209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32">
              <a:extLst>
                <a:ext uri="{FF2B5EF4-FFF2-40B4-BE49-F238E27FC236}">
                  <a16:creationId xmlns:a16="http://schemas.microsoft.com/office/drawing/2014/main" id="{06AE36F8-4540-4661-B6E1-842870B459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83941" y="3660960"/>
              <a:ext cx="214786" cy="2047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34">
              <a:extLst>
                <a:ext uri="{FF2B5EF4-FFF2-40B4-BE49-F238E27FC236}">
                  <a16:creationId xmlns:a16="http://schemas.microsoft.com/office/drawing/2014/main" id="{577D938D-DA3E-4356-A533-E27F7E798E9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6478" y="5745835"/>
              <a:ext cx="289711" cy="2047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1798EB1F-8A59-4DD5-A985-2DE01D3A83F9}"/>
                </a:ext>
              </a:extLst>
            </p:cNvPr>
            <p:cNvSpPr/>
            <p:nvPr/>
          </p:nvSpPr>
          <p:spPr>
            <a:xfrm>
              <a:off x="6458269" y="4268505"/>
              <a:ext cx="528168" cy="52816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28575" cap="flat">
              <a:solidFill>
                <a:schemeClr val="tx1"/>
              </a:solidFill>
              <a:miter lim="4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NL" sz="3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Akkurat-Light"/>
              </a:endParaRP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FF800B2E-A96D-4C2A-A741-5FD8929493AE}"/>
                </a:ext>
              </a:extLst>
            </p:cNvPr>
            <p:cNvCxnSpPr>
              <a:cxnSpLocks/>
              <a:stCxn id="16" idx="6"/>
              <a:endCxn id="25" idx="1"/>
            </p:cNvCxnSpPr>
            <p:nvPr/>
          </p:nvCxnSpPr>
          <p:spPr>
            <a:xfrm>
              <a:off x="6035439" y="3019752"/>
              <a:ext cx="500178" cy="1326101"/>
            </a:xfrm>
            <a:prstGeom prst="straightConnector1">
              <a:avLst/>
            </a:prstGeom>
            <a:noFill/>
            <a:ln w="28575" cap="flat">
              <a:solidFill>
                <a:srgbClr val="000000"/>
              </a:solidFill>
              <a:prstDash val="solid"/>
              <a:miter lim="4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7DDAF356-A45C-49B7-A1BD-17286FFC3307}"/>
                </a:ext>
              </a:extLst>
            </p:cNvPr>
            <p:cNvCxnSpPr>
              <a:cxnSpLocks/>
              <a:stCxn id="17" idx="6"/>
              <a:endCxn id="25" idx="2"/>
            </p:cNvCxnSpPr>
            <p:nvPr/>
          </p:nvCxnSpPr>
          <p:spPr>
            <a:xfrm>
              <a:off x="6035439" y="3773783"/>
              <a:ext cx="422830" cy="758807"/>
            </a:xfrm>
            <a:prstGeom prst="straightConnector1">
              <a:avLst/>
            </a:prstGeom>
            <a:noFill/>
            <a:ln w="28575" cap="flat">
              <a:solidFill>
                <a:srgbClr val="000000"/>
              </a:solidFill>
              <a:prstDash val="solid"/>
              <a:miter lim="4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812D3F50-0779-4FAE-9EE1-934784DC312D}"/>
                </a:ext>
              </a:extLst>
            </p:cNvPr>
            <p:cNvCxnSpPr>
              <a:cxnSpLocks/>
              <a:stCxn id="18" idx="6"/>
              <a:endCxn id="25" idx="3"/>
            </p:cNvCxnSpPr>
            <p:nvPr/>
          </p:nvCxnSpPr>
          <p:spPr>
            <a:xfrm flipV="1">
              <a:off x="6035437" y="4719325"/>
              <a:ext cx="500180" cy="1128908"/>
            </a:xfrm>
            <a:prstGeom prst="straightConnector1">
              <a:avLst/>
            </a:prstGeom>
            <a:noFill/>
            <a:ln w="28575" cap="flat">
              <a:solidFill>
                <a:srgbClr val="000000"/>
              </a:solidFill>
              <a:prstDash val="solid"/>
              <a:miter lim="4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778DEB9A-260E-480C-8754-CF2A3003762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2869"/>
            <a:stretch/>
          </p:blipFill>
          <p:spPr bwMode="auto">
            <a:xfrm>
              <a:off x="6599509" y="4386168"/>
              <a:ext cx="298804" cy="3981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36">
              <a:extLst>
                <a:ext uri="{FF2B5EF4-FFF2-40B4-BE49-F238E27FC236}">
                  <a16:creationId xmlns:a16="http://schemas.microsoft.com/office/drawing/2014/main" id="{A0213BDE-A4B6-4F81-9F9E-50C59CC34F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56944" y="3628927"/>
              <a:ext cx="179820" cy="144855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31" name="Picture 38">
              <a:extLst>
                <a:ext uri="{FF2B5EF4-FFF2-40B4-BE49-F238E27FC236}">
                  <a16:creationId xmlns:a16="http://schemas.microsoft.com/office/drawing/2014/main" id="{AEA34D40-3AC1-489A-AFDE-202E7BFF767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25310" y="4061418"/>
              <a:ext cx="184815" cy="139861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32" name="Picture 40">
              <a:extLst>
                <a:ext uri="{FF2B5EF4-FFF2-40B4-BE49-F238E27FC236}">
                  <a16:creationId xmlns:a16="http://schemas.microsoft.com/office/drawing/2014/main" id="{9C613A7A-3179-4DFB-AAE7-A28B22FE3BC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0255" y="5139310"/>
              <a:ext cx="259741" cy="139861"/>
            </a:xfrm>
            <a:prstGeom prst="rect">
              <a:avLst/>
            </a:prstGeom>
            <a:solidFill>
              <a:schemeClr val="bg1"/>
            </a:solidFill>
          </p:spPr>
        </p:pic>
      </p:grpSp>
      <p:sp>
        <p:nvSpPr>
          <p:cNvPr id="82" name="Rectangle 81">
            <a:extLst>
              <a:ext uri="{FF2B5EF4-FFF2-40B4-BE49-F238E27FC236}">
                <a16:creationId xmlns:a16="http://schemas.microsoft.com/office/drawing/2014/main" id="{02E2956B-A256-4D99-9658-07BE3E8456F3}"/>
              </a:ext>
            </a:extLst>
          </p:cNvPr>
          <p:cNvSpPr/>
          <p:nvPr/>
        </p:nvSpPr>
        <p:spPr>
          <a:xfrm>
            <a:off x="50393" y="6446739"/>
            <a:ext cx="553787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10"/>
              </a:rPr>
              <a:t>https://github.com/NLESC-JCER/DeepQMC</a:t>
            </a:r>
            <a:endParaRPr lang="en-NL" dirty="0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0CBABCDA-F910-4CB0-BB68-F9C23CC672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2041" y="906971"/>
            <a:ext cx="3461130" cy="811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39CF4C7B-8E3C-4093-9DAC-1D6BFC149D52}"/>
              </a:ext>
            </a:extLst>
          </p:cNvPr>
          <p:cNvSpPr txBox="1">
            <a:spLocks/>
          </p:cNvSpPr>
          <p:nvPr/>
        </p:nvSpPr>
        <p:spPr>
          <a:xfrm>
            <a:off x="-448618" y="906971"/>
            <a:ext cx="3267947" cy="1302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/>
          <a:lstStyle>
            <a:lvl1pPr marL="0" indent="0" defTabSz="457200">
              <a:spcBef>
                <a:spcPts val="700"/>
              </a:spcBef>
              <a:buClr>
                <a:srgbClr val="000000"/>
              </a:buClr>
              <a:buSzPct val="100000"/>
              <a:buFont typeface="Arial"/>
              <a:buNone/>
              <a:defRPr sz="2000" b="0">
                <a:latin typeface="Arial Nova Light" panose="020B0604020202020204" pitchFamily="34" charset="0"/>
                <a:ea typeface="Arial"/>
                <a:cs typeface="Arial"/>
                <a:sym typeface="Arial"/>
              </a:defRPr>
            </a:lvl1pPr>
            <a:lvl2pPr marL="783771" indent="-326571" defTabSz="457200">
              <a:spcBef>
                <a:spcPts val="700"/>
              </a:spcBef>
              <a:buClr>
                <a:srgbClr val="000000"/>
              </a:buClr>
              <a:buSzPct val="100000"/>
              <a:buFont typeface="Arial"/>
              <a:buChar char="–"/>
              <a:defRPr sz="3200" b="1">
                <a:latin typeface="Arial"/>
                <a:ea typeface="Arial"/>
                <a:cs typeface="Arial"/>
                <a:sym typeface="Arial"/>
              </a:defRPr>
            </a:lvl2pPr>
            <a:lvl3pPr marL="1219200" indent="-304800" defTabSz="457200">
              <a:spcBef>
                <a:spcPts val="700"/>
              </a:spcBef>
              <a:buClr>
                <a:srgbClr val="000000"/>
              </a:buClr>
              <a:buSzPct val="100000"/>
              <a:buFont typeface="Arial"/>
              <a:buChar char="•"/>
              <a:defRPr sz="3200" b="1">
                <a:latin typeface="Arial"/>
                <a:ea typeface="Arial"/>
                <a:cs typeface="Arial"/>
                <a:sym typeface="Arial"/>
              </a:defRPr>
            </a:lvl3pPr>
            <a:lvl4pPr marL="1737360" indent="-365760" defTabSz="457200">
              <a:spcBef>
                <a:spcPts val="700"/>
              </a:spcBef>
              <a:buClr>
                <a:srgbClr val="000000"/>
              </a:buClr>
              <a:buSzPct val="100000"/>
              <a:buFont typeface="Arial"/>
              <a:buChar char="–"/>
              <a:defRPr sz="3200" b="1">
                <a:latin typeface="Arial"/>
                <a:ea typeface="Arial"/>
                <a:cs typeface="Arial"/>
                <a:sym typeface="Arial"/>
              </a:defRPr>
            </a:lvl4pPr>
            <a:lvl5pPr marL="2194560" indent="-365760" defTabSz="457200">
              <a:spcBef>
                <a:spcPts val="700"/>
              </a:spcBef>
              <a:buClr>
                <a:srgbClr val="000000"/>
              </a:buClr>
              <a:buSzPct val="100000"/>
              <a:buFont typeface="Arial"/>
              <a:buChar char="»"/>
              <a:defRPr sz="3200" b="1">
                <a:latin typeface="Arial"/>
                <a:ea typeface="Arial"/>
                <a:cs typeface="Arial"/>
                <a:sym typeface="Arial"/>
              </a:defRPr>
            </a:lvl5pPr>
            <a:lvl6pPr marL="2651760" indent="-365760" defTabSz="457200">
              <a:spcBef>
                <a:spcPts val="700"/>
              </a:spcBef>
              <a:buClr>
                <a:srgbClr val="000000"/>
              </a:buClr>
              <a:buSzPct val="100000"/>
              <a:buFont typeface="Arial"/>
              <a:buChar char="•"/>
              <a:defRPr sz="3200" b="1">
                <a:latin typeface="Arial"/>
                <a:ea typeface="Arial"/>
                <a:cs typeface="Arial"/>
                <a:sym typeface="Arial"/>
              </a:defRPr>
            </a:lvl6pPr>
            <a:lvl7pPr marL="3108960" indent="-365760" defTabSz="457200">
              <a:spcBef>
                <a:spcPts val="700"/>
              </a:spcBef>
              <a:buClr>
                <a:srgbClr val="000000"/>
              </a:buClr>
              <a:buSzPct val="100000"/>
              <a:buFont typeface="Arial"/>
              <a:buChar char="•"/>
              <a:defRPr sz="3200" b="1">
                <a:latin typeface="Arial"/>
                <a:ea typeface="Arial"/>
                <a:cs typeface="Arial"/>
                <a:sym typeface="Arial"/>
              </a:defRPr>
            </a:lvl7pPr>
            <a:lvl8pPr marL="3566159" indent="-365759" defTabSz="457200">
              <a:spcBef>
                <a:spcPts val="700"/>
              </a:spcBef>
              <a:buClr>
                <a:srgbClr val="000000"/>
              </a:buClr>
              <a:buSzPct val="100000"/>
              <a:buFont typeface="Arial"/>
              <a:buChar char="•"/>
              <a:defRPr sz="3200" b="1">
                <a:latin typeface="Arial"/>
                <a:ea typeface="Arial"/>
                <a:cs typeface="Arial"/>
                <a:sym typeface="Arial"/>
              </a:defRPr>
            </a:lvl8pPr>
            <a:lvl9pPr marL="4023359" indent="-365759" defTabSz="457200">
              <a:spcBef>
                <a:spcPts val="700"/>
              </a:spcBef>
              <a:buClr>
                <a:srgbClr val="000000"/>
              </a:buClr>
              <a:buSzPct val="100000"/>
              <a:buFont typeface="Arial"/>
              <a:buChar char="•"/>
              <a:defRPr sz="3200" b="1"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-US" dirty="0"/>
              <a:t>Harmonic Oscillator </a:t>
            </a:r>
          </a:p>
          <a:p>
            <a:pPr algn="r"/>
            <a:r>
              <a:rPr lang="en-US" dirty="0"/>
              <a:t>In one dimension</a:t>
            </a:r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5EF443F9-4BD9-461D-80CC-29DC6FB0683E}"/>
              </a:ext>
            </a:extLst>
          </p:cNvPr>
          <p:cNvSpPr txBox="1">
            <a:spLocks/>
          </p:cNvSpPr>
          <p:nvPr/>
        </p:nvSpPr>
        <p:spPr>
          <a:xfrm>
            <a:off x="-918293" y="3548463"/>
            <a:ext cx="2782048" cy="8515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/>
          <a:lstStyle>
            <a:lvl1pPr marL="0" indent="0" defTabSz="457200">
              <a:spcBef>
                <a:spcPts val="700"/>
              </a:spcBef>
              <a:buClr>
                <a:srgbClr val="000000"/>
              </a:buClr>
              <a:buSzPct val="100000"/>
              <a:buFont typeface="Arial"/>
              <a:buNone/>
              <a:defRPr sz="2000" b="0">
                <a:latin typeface="Arial Nova Light" panose="020B0604020202020204" pitchFamily="34" charset="0"/>
                <a:ea typeface="Arial"/>
                <a:cs typeface="Arial"/>
                <a:sym typeface="Arial"/>
              </a:defRPr>
            </a:lvl1pPr>
            <a:lvl2pPr marL="783771" indent="-326571" defTabSz="457200">
              <a:spcBef>
                <a:spcPts val="700"/>
              </a:spcBef>
              <a:buClr>
                <a:srgbClr val="000000"/>
              </a:buClr>
              <a:buSzPct val="100000"/>
              <a:buFont typeface="Arial"/>
              <a:buChar char="–"/>
              <a:defRPr sz="3200" b="1">
                <a:latin typeface="Arial"/>
                <a:ea typeface="Arial"/>
                <a:cs typeface="Arial"/>
                <a:sym typeface="Arial"/>
              </a:defRPr>
            </a:lvl2pPr>
            <a:lvl3pPr marL="1219200" indent="-304800" defTabSz="457200">
              <a:spcBef>
                <a:spcPts val="700"/>
              </a:spcBef>
              <a:buClr>
                <a:srgbClr val="000000"/>
              </a:buClr>
              <a:buSzPct val="100000"/>
              <a:buFont typeface="Arial"/>
              <a:buChar char="•"/>
              <a:defRPr sz="3200" b="1">
                <a:latin typeface="Arial"/>
                <a:ea typeface="Arial"/>
                <a:cs typeface="Arial"/>
                <a:sym typeface="Arial"/>
              </a:defRPr>
            </a:lvl3pPr>
            <a:lvl4pPr marL="1737360" indent="-365760" defTabSz="457200">
              <a:spcBef>
                <a:spcPts val="700"/>
              </a:spcBef>
              <a:buClr>
                <a:srgbClr val="000000"/>
              </a:buClr>
              <a:buSzPct val="100000"/>
              <a:buFont typeface="Arial"/>
              <a:buChar char="–"/>
              <a:defRPr sz="3200" b="1">
                <a:latin typeface="Arial"/>
                <a:ea typeface="Arial"/>
                <a:cs typeface="Arial"/>
                <a:sym typeface="Arial"/>
              </a:defRPr>
            </a:lvl4pPr>
            <a:lvl5pPr marL="2194560" indent="-365760" defTabSz="457200">
              <a:spcBef>
                <a:spcPts val="700"/>
              </a:spcBef>
              <a:buClr>
                <a:srgbClr val="000000"/>
              </a:buClr>
              <a:buSzPct val="100000"/>
              <a:buFont typeface="Arial"/>
              <a:buChar char="»"/>
              <a:defRPr sz="3200" b="1">
                <a:latin typeface="Arial"/>
                <a:ea typeface="Arial"/>
                <a:cs typeface="Arial"/>
                <a:sym typeface="Arial"/>
              </a:defRPr>
            </a:lvl5pPr>
            <a:lvl6pPr marL="2651760" indent="-365760" defTabSz="457200">
              <a:spcBef>
                <a:spcPts val="700"/>
              </a:spcBef>
              <a:buClr>
                <a:srgbClr val="000000"/>
              </a:buClr>
              <a:buSzPct val="100000"/>
              <a:buFont typeface="Arial"/>
              <a:buChar char="•"/>
              <a:defRPr sz="3200" b="1">
                <a:latin typeface="Arial"/>
                <a:ea typeface="Arial"/>
                <a:cs typeface="Arial"/>
                <a:sym typeface="Arial"/>
              </a:defRPr>
            </a:lvl6pPr>
            <a:lvl7pPr marL="3108960" indent="-365760" defTabSz="457200">
              <a:spcBef>
                <a:spcPts val="700"/>
              </a:spcBef>
              <a:buClr>
                <a:srgbClr val="000000"/>
              </a:buClr>
              <a:buSzPct val="100000"/>
              <a:buFont typeface="Arial"/>
              <a:buChar char="•"/>
              <a:defRPr sz="3200" b="1">
                <a:latin typeface="Arial"/>
                <a:ea typeface="Arial"/>
                <a:cs typeface="Arial"/>
                <a:sym typeface="Arial"/>
              </a:defRPr>
            </a:lvl7pPr>
            <a:lvl8pPr marL="3566159" indent="-365759" defTabSz="457200">
              <a:spcBef>
                <a:spcPts val="700"/>
              </a:spcBef>
              <a:buClr>
                <a:srgbClr val="000000"/>
              </a:buClr>
              <a:buSzPct val="100000"/>
              <a:buFont typeface="Arial"/>
              <a:buChar char="•"/>
              <a:defRPr sz="3200" b="1">
                <a:latin typeface="Arial"/>
                <a:ea typeface="Arial"/>
                <a:cs typeface="Arial"/>
                <a:sym typeface="Arial"/>
              </a:defRPr>
            </a:lvl8pPr>
            <a:lvl9pPr marL="4023359" indent="-365759" defTabSz="457200">
              <a:spcBef>
                <a:spcPts val="700"/>
              </a:spcBef>
              <a:buClr>
                <a:srgbClr val="000000"/>
              </a:buClr>
              <a:buSzPct val="100000"/>
              <a:buFont typeface="Arial"/>
              <a:buChar char="•"/>
              <a:defRPr sz="3200" b="1"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500" dirty="0"/>
              <a:t>Batched </a:t>
            </a:r>
          </a:p>
          <a:p>
            <a:pPr algn="ctr"/>
            <a:r>
              <a:rPr lang="en-US" sz="1500" dirty="0"/>
              <a:t>Sampling</a:t>
            </a:r>
          </a:p>
          <a:p>
            <a:pPr algn="ctr"/>
            <a:r>
              <a:rPr lang="en-US" sz="1500" dirty="0"/>
              <a:t>Points</a:t>
            </a:r>
          </a:p>
        </p:txBody>
      </p:sp>
      <p:sp>
        <p:nvSpPr>
          <p:cNvPr id="38" name="Text Placeholder 4">
            <a:extLst>
              <a:ext uri="{FF2B5EF4-FFF2-40B4-BE49-F238E27FC236}">
                <a16:creationId xmlns:a16="http://schemas.microsoft.com/office/drawing/2014/main" id="{342DE95C-E471-4017-A2AE-8E49E6E32839}"/>
              </a:ext>
            </a:extLst>
          </p:cNvPr>
          <p:cNvSpPr txBox="1">
            <a:spLocks/>
          </p:cNvSpPr>
          <p:nvPr/>
        </p:nvSpPr>
        <p:spPr>
          <a:xfrm>
            <a:off x="4429303" y="2468582"/>
            <a:ext cx="4670361" cy="3406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/>
          <a:lstStyle>
            <a:lvl1pPr marL="0" indent="0" defTabSz="457200">
              <a:spcBef>
                <a:spcPts val="700"/>
              </a:spcBef>
              <a:buClr>
                <a:srgbClr val="000000"/>
              </a:buClr>
              <a:buSzPct val="100000"/>
              <a:buFont typeface="Arial"/>
              <a:buNone/>
              <a:defRPr sz="2000" b="0">
                <a:latin typeface="Arial Nova Light" panose="020B0604020202020204" pitchFamily="34" charset="0"/>
                <a:ea typeface="Arial"/>
                <a:cs typeface="Arial"/>
                <a:sym typeface="Arial"/>
              </a:defRPr>
            </a:lvl1pPr>
            <a:lvl2pPr marL="783771" indent="-326571" defTabSz="457200">
              <a:spcBef>
                <a:spcPts val="700"/>
              </a:spcBef>
              <a:buClr>
                <a:srgbClr val="000000"/>
              </a:buClr>
              <a:buSzPct val="100000"/>
              <a:buFont typeface="Arial"/>
              <a:buChar char="–"/>
              <a:defRPr sz="3200" b="1">
                <a:latin typeface="Arial"/>
                <a:ea typeface="Arial"/>
                <a:cs typeface="Arial"/>
                <a:sym typeface="Arial"/>
              </a:defRPr>
            </a:lvl2pPr>
            <a:lvl3pPr marL="1219200" indent="-304800" defTabSz="457200">
              <a:spcBef>
                <a:spcPts val="700"/>
              </a:spcBef>
              <a:buClr>
                <a:srgbClr val="000000"/>
              </a:buClr>
              <a:buSzPct val="100000"/>
              <a:buFont typeface="Arial"/>
              <a:buChar char="•"/>
              <a:defRPr sz="3200" b="1">
                <a:latin typeface="Arial"/>
                <a:ea typeface="Arial"/>
                <a:cs typeface="Arial"/>
                <a:sym typeface="Arial"/>
              </a:defRPr>
            </a:lvl3pPr>
            <a:lvl4pPr marL="1737360" indent="-365760" defTabSz="457200">
              <a:spcBef>
                <a:spcPts val="700"/>
              </a:spcBef>
              <a:buClr>
                <a:srgbClr val="000000"/>
              </a:buClr>
              <a:buSzPct val="100000"/>
              <a:buFont typeface="Arial"/>
              <a:buChar char="–"/>
              <a:defRPr sz="3200" b="1">
                <a:latin typeface="Arial"/>
                <a:ea typeface="Arial"/>
                <a:cs typeface="Arial"/>
                <a:sym typeface="Arial"/>
              </a:defRPr>
            </a:lvl4pPr>
            <a:lvl5pPr marL="2194560" indent="-365760" defTabSz="457200">
              <a:spcBef>
                <a:spcPts val="700"/>
              </a:spcBef>
              <a:buClr>
                <a:srgbClr val="000000"/>
              </a:buClr>
              <a:buSzPct val="100000"/>
              <a:buFont typeface="Arial"/>
              <a:buChar char="»"/>
              <a:defRPr sz="3200" b="1">
                <a:latin typeface="Arial"/>
                <a:ea typeface="Arial"/>
                <a:cs typeface="Arial"/>
                <a:sym typeface="Arial"/>
              </a:defRPr>
            </a:lvl5pPr>
            <a:lvl6pPr marL="2651760" indent="-365760" defTabSz="457200">
              <a:spcBef>
                <a:spcPts val="700"/>
              </a:spcBef>
              <a:buClr>
                <a:srgbClr val="000000"/>
              </a:buClr>
              <a:buSzPct val="100000"/>
              <a:buFont typeface="Arial"/>
              <a:buChar char="•"/>
              <a:defRPr sz="3200" b="1">
                <a:latin typeface="Arial"/>
                <a:ea typeface="Arial"/>
                <a:cs typeface="Arial"/>
                <a:sym typeface="Arial"/>
              </a:defRPr>
            </a:lvl6pPr>
            <a:lvl7pPr marL="3108960" indent="-365760" defTabSz="457200">
              <a:spcBef>
                <a:spcPts val="700"/>
              </a:spcBef>
              <a:buClr>
                <a:srgbClr val="000000"/>
              </a:buClr>
              <a:buSzPct val="100000"/>
              <a:buFont typeface="Arial"/>
              <a:buChar char="•"/>
              <a:defRPr sz="3200" b="1">
                <a:latin typeface="Arial"/>
                <a:ea typeface="Arial"/>
                <a:cs typeface="Arial"/>
                <a:sym typeface="Arial"/>
              </a:defRPr>
            </a:lvl7pPr>
            <a:lvl8pPr marL="3566159" indent="-365759" defTabSz="457200">
              <a:spcBef>
                <a:spcPts val="700"/>
              </a:spcBef>
              <a:buClr>
                <a:srgbClr val="000000"/>
              </a:buClr>
              <a:buSzPct val="100000"/>
              <a:buFont typeface="Arial"/>
              <a:buChar char="•"/>
              <a:defRPr sz="3200" b="1">
                <a:latin typeface="Arial"/>
                <a:ea typeface="Arial"/>
                <a:cs typeface="Arial"/>
                <a:sym typeface="Arial"/>
              </a:defRPr>
            </a:lvl8pPr>
            <a:lvl9pPr marL="4023359" indent="-365759" defTabSz="457200">
              <a:spcBef>
                <a:spcPts val="700"/>
              </a:spcBef>
              <a:buClr>
                <a:srgbClr val="000000"/>
              </a:buClr>
              <a:buSzPct val="100000"/>
              <a:buFont typeface="Arial"/>
              <a:buChar char="•"/>
              <a:defRPr sz="3200" b="1"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sz="1500" dirty="0"/>
              <a:t>1 - Initialize the network</a:t>
            </a:r>
          </a:p>
          <a:p>
            <a:pPr algn="l"/>
            <a:r>
              <a:rPr lang="en-US" sz="1500" dirty="0"/>
              <a:t>2 - Sample the density of the initial wave function</a:t>
            </a:r>
          </a:p>
          <a:p>
            <a:pPr algn="l"/>
            <a:r>
              <a:rPr lang="en-US" sz="1500" dirty="0"/>
              <a:t>3 - Loop over epoch</a:t>
            </a:r>
          </a:p>
          <a:p>
            <a:pPr algn="l"/>
            <a:r>
              <a:rPr lang="en-US" sz="1500" dirty="0"/>
              <a:t>	a - compute the wave function</a:t>
            </a:r>
          </a:p>
          <a:p>
            <a:pPr algn="l"/>
            <a:r>
              <a:rPr lang="en-US" sz="1500" dirty="0"/>
              <a:t>	b- compute the loss</a:t>
            </a:r>
          </a:p>
          <a:p>
            <a:pPr algn="l"/>
            <a:r>
              <a:rPr lang="en-US" sz="1500" dirty="0"/>
              <a:t>	c - compute the gradients</a:t>
            </a:r>
          </a:p>
          <a:p>
            <a:pPr algn="l"/>
            <a:r>
              <a:rPr lang="en-US" sz="1500" dirty="0"/>
              <a:t>	d - optimize the parameters </a:t>
            </a:r>
          </a:p>
          <a:p>
            <a:pPr algn="l"/>
            <a:r>
              <a:rPr lang="en-US" sz="1500" dirty="0"/>
              <a:t>	e - re-sample the new wave function</a:t>
            </a:r>
          </a:p>
        </p:txBody>
      </p:sp>
    </p:spTree>
    <p:extLst>
      <p:ext uri="{BB962C8B-B14F-4D97-AF65-F5344CB8AC3E}">
        <p14:creationId xmlns:p14="http://schemas.microsoft.com/office/powerpoint/2010/main" val="1448361117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C147ADD-B52C-4CC8-9F6B-D088FC8864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9524" y="1006960"/>
            <a:ext cx="6849585" cy="5086659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FC6B4AA-FCFF-4BAB-B448-102E27B3140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 RBF-NN approach to WF optimization : Toy Models</a:t>
            </a:r>
            <a:endParaRPr lang="en-NL" dirty="0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02E2956B-A256-4D99-9658-07BE3E8456F3}"/>
              </a:ext>
            </a:extLst>
          </p:cNvPr>
          <p:cNvSpPr/>
          <p:nvPr/>
        </p:nvSpPr>
        <p:spPr>
          <a:xfrm>
            <a:off x="50393" y="6446739"/>
            <a:ext cx="553787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https://github.com/NLESC-JCER/DeepQMC</a:t>
            </a:r>
            <a:endParaRPr lang="en-NL" dirty="0"/>
          </a:p>
        </p:txBody>
      </p:sp>
      <p:pic>
        <p:nvPicPr>
          <p:cNvPr id="11266" name="Picture 2" descr="Image result for pytorch logo">
            <a:extLst>
              <a:ext uri="{FF2B5EF4-FFF2-40B4-BE49-F238E27FC236}">
                <a16:creationId xmlns:a16="http://schemas.microsoft.com/office/drawing/2014/main" id="{59F2D454-753E-47F4-AB2B-F4AEEBD2A9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7180" y="10981"/>
            <a:ext cx="2606820" cy="707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3122890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FC6B4AA-FCFF-4BAB-B448-102E27B3140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 RBF-NN approach to WF optimization : Toy Models</a:t>
            </a:r>
            <a:endParaRPr lang="en-NL" dirty="0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02E2956B-A256-4D99-9658-07BE3E8456F3}"/>
              </a:ext>
            </a:extLst>
          </p:cNvPr>
          <p:cNvSpPr/>
          <p:nvPr/>
        </p:nvSpPr>
        <p:spPr>
          <a:xfrm>
            <a:off x="50393" y="6446739"/>
            <a:ext cx="553787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https://github.com/NLESC-JCER/DeepQMC</a:t>
            </a:r>
            <a:endParaRPr lang="en-NL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6E76769-0B97-42C0-B5EF-7DFAA1B924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304" y="476880"/>
            <a:ext cx="7771391" cy="5828543"/>
          </a:xfrm>
          <a:prstGeom prst="rect">
            <a:avLst/>
          </a:prstGeom>
        </p:spPr>
      </p:pic>
      <p:pic>
        <p:nvPicPr>
          <p:cNvPr id="5" name="Picture 2" descr="Image result for pytorch logo">
            <a:extLst>
              <a:ext uri="{FF2B5EF4-FFF2-40B4-BE49-F238E27FC236}">
                <a16:creationId xmlns:a16="http://schemas.microsoft.com/office/drawing/2014/main" id="{360AB428-CF7B-419F-90F6-C0CD5BCCE9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7180" y="10981"/>
            <a:ext cx="2606820" cy="707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8508448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8FC25E1D-0CD8-4C25-BFD9-FC17241B62D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29"/>
          <a:stretch/>
        </p:blipFill>
        <p:spPr>
          <a:xfrm>
            <a:off x="0" y="1557293"/>
            <a:ext cx="8979509" cy="3944765"/>
          </a:xfrm>
          <a:prstGeom prst="rect">
            <a:avLst/>
          </a:prstGeom>
        </p:spPr>
      </p:pic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2B29125E-B1CE-488E-82A2-480BD34E13C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58775" y="41929"/>
            <a:ext cx="6651625" cy="388376"/>
          </a:xfrm>
        </p:spPr>
        <p:txBody>
          <a:bodyPr/>
          <a:lstStyle/>
          <a:p>
            <a:r>
              <a:rPr lang="en-US" dirty="0"/>
              <a:t>A RBF-NN approach to WF optimization : Toy Models</a:t>
            </a:r>
            <a:endParaRPr lang="en-NL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AC1218C-42F6-444A-83EF-A39349AD315A}"/>
              </a:ext>
            </a:extLst>
          </p:cNvPr>
          <p:cNvSpPr/>
          <p:nvPr/>
        </p:nvSpPr>
        <p:spPr>
          <a:xfrm>
            <a:off x="50393" y="6446739"/>
            <a:ext cx="553787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https://github.com/NLESC-JCER/DeepQMC</a:t>
            </a:r>
            <a:endParaRPr lang="en-NL" dirty="0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4E0D059B-0958-495A-8D02-96453A71A527}"/>
              </a:ext>
            </a:extLst>
          </p:cNvPr>
          <p:cNvSpPr txBox="1">
            <a:spLocks/>
          </p:cNvSpPr>
          <p:nvPr/>
        </p:nvSpPr>
        <p:spPr>
          <a:xfrm>
            <a:off x="783022" y="5502058"/>
            <a:ext cx="3267947" cy="8285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/>
          <a:lstStyle>
            <a:lvl1pPr marL="0" indent="0" defTabSz="457200">
              <a:spcBef>
                <a:spcPts val="700"/>
              </a:spcBef>
              <a:buClr>
                <a:srgbClr val="000000"/>
              </a:buClr>
              <a:buSzPct val="100000"/>
              <a:buFont typeface="Arial"/>
              <a:buNone/>
              <a:defRPr sz="2000" b="0">
                <a:latin typeface="Arial Nova Light" panose="020B0604020202020204" pitchFamily="34" charset="0"/>
                <a:ea typeface="Arial"/>
                <a:cs typeface="Arial"/>
                <a:sym typeface="Arial"/>
              </a:defRPr>
            </a:lvl1pPr>
            <a:lvl2pPr marL="783771" indent="-326571" defTabSz="457200">
              <a:spcBef>
                <a:spcPts val="700"/>
              </a:spcBef>
              <a:buClr>
                <a:srgbClr val="000000"/>
              </a:buClr>
              <a:buSzPct val="100000"/>
              <a:buFont typeface="Arial"/>
              <a:buChar char="–"/>
              <a:defRPr sz="3200" b="1">
                <a:latin typeface="Arial"/>
                <a:ea typeface="Arial"/>
                <a:cs typeface="Arial"/>
                <a:sym typeface="Arial"/>
              </a:defRPr>
            </a:lvl2pPr>
            <a:lvl3pPr marL="1219200" indent="-304800" defTabSz="457200">
              <a:spcBef>
                <a:spcPts val="700"/>
              </a:spcBef>
              <a:buClr>
                <a:srgbClr val="000000"/>
              </a:buClr>
              <a:buSzPct val="100000"/>
              <a:buFont typeface="Arial"/>
              <a:buChar char="•"/>
              <a:defRPr sz="3200" b="1">
                <a:latin typeface="Arial"/>
                <a:ea typeface="Arial"/>
                <a:cs typeface="Arial"/>
                <a:sym typeface="Arial"/>
              </a:defRPr>
            </a:lvl3pPr>
            <a:lvl4pPr marL="1737360" indent="-365760" defTabSz="457200">
              <a:spcBef>
                <a:spcPts val="700"/>
              </a:spcBef>
              <a:buClr>
                <a:srgbClr val="000000"/>
              </a:buClr>
              <a:buSzPct val="100000"/>
              <a:buFont typeface="Arial"/>
              <a:buChar char="–"/>
              <a:defRPr sz="3200" b="1">
                <a:latin typeface="Arial"/>
                <a:ea typeface="Arial"/>
                <a:cs typeface="Arial"/>
                <a:sym typeface="Arial"/>
              </a:defRPr>
            </a:lvl4pPr>
            <a:lvl5pPr marL="2194560" indent="-365760" defTabSz="457200">
              <a:spcBef>
                <a:spcPts val="700"/>
              </a:spcBef>
              <a:buClr>
                <a:srgbClr val="000000"/>
              </a:buClr>
              <a:buSzPct val="100000"/>
              <a:buFont typeface="Arial"/>
              <a:buChar char="»"/>
              <a:defRPr sz="3200" b="1">
                <a:latin typeface="Arial"/>
                <a:ea typeface="Arial"/>
                <a:cs typeface="Arial"/>
                <a:sym typeface="Arial"/>
              </a:defRPr>
            </a:lvl5pPr>
            <a:lvl6pPr marL="2651760" indent="-365760" defTabSz="457200">
              <a:spcBef>
                <a:spcPts val="700"/>
              </a:spcBef>
              <a:buClr>
                <a:srgbClr val="000000"/>
              </a:buClr>
              <a:buSzPct val="100000"/>
              <a:buFont typeface="Arial"/>
              <a:buChar char="•"/>
              <a:defRPr sz="3200" b="1">
                <a:latin typeface="Arial"/>
                <a:ea typeface="Arial"/>
                <a:cs typeface="Arial"/>
                <a:sym typeface="Arial"/>
              </a:defRPr>
            </a:lvl6pPr>
            <a:lvl7pPr marL="3108960" indent="-365760" defTabSz="457200">
              <a:spcBef>
                <a:spcPts val="700"/>
              </a:spcBef>
              <a:buClr>
                <a:srgbClr val="000000"/>
              </a:buClr>
              <a:buSzPct val="100000"/>
              <a:buFont typeface="Arial"/>
              <a:buChar char="•"/>
              <a:defRPr sz="3200" b="1">
                <a:latin typeface="Arial"/>
                <a:ea typeface="Arial"/>
                <a:cs typeface="Arial"/>
                <a:sym typeface="Arial"/>
              </a:defRPr>
            </a:lvl7pPr>
            <a:lvl8pPr marL="3566159" indent="-365759" defTabSz="457200">
              <a:spcBef>
                <a:spcPts val="700"/>
              </a:spcBef>
              <a:buClr>
                <a:srgbClr val="000000"/>
              </a:buClr>
              <a:buSzPct val="100000"/>
              <a:buFont typeface="Arial"/>
              <a:buChar char="•"/>
              <a:defRPr sz="3200" b="1">
                <a:latin typeface="Arial"/>
                <a:ea typeface="Arial"/>
                <a:cs typeface="Arial"/>
                <a:sym typeface="Arial"/>
              </a:defRPr>
            </a:lvl8pPr>
            <a:lvl9pPr marL="4023359" indent="-365759" defTabSz="457200">
              <a:spcBef>
                <a:spcPts val="700"/>
              </a:spcBef>
              <a:buClr>
                <a:srgbClr val="000000"/>
              </a:buClr>
              <a:buSzPct val="100000"/>
              <a:buFont typeface="Arial"/>
              <a:buChar char="•"/>
              <a:defRPr sz="3200" b="1"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/>
              <a:t>Harmonic Oscillator </a:t>
            </a:r>
          </a:p>
          <a:p>
            <a:pPr algn="ctr"/>
            <a:r>
              <a:rPr lang="en-US" dirty="0"/>
              <a:t>In one dimension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47434151-0512-4DDB-9077-5FADEC6039B1}"/>
              </a:ext>
            </a:extLst>
          </p:cNvPr>
          <p:cNvSpPr txBox="1">
            <a:spLocks/>
          </p:cNvSpPr>
          <p:nvPr/>
        </p:nvSpPr>
        <p:spPr>
          <a:xfrm>
            <a:off x="5456103" y="5502057"/>
            <a:ext cx="3267947" cy="8285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/>
          <a:lstStyle>
            <a:lvl1pPr marL="0" indent="0" defTabSz="457200">
              <a:spcBef>
                <a:spcPts val="700"/>
              </a:spcBef>
              <a:buClr>
                <a:srgbClr val="000000"/>
              </a:buClr>
              <a:buSzPct val="100000"/>
              <a:buFont typeface="Arial"/>
              <a:buNone/>
              <a:defRPr sz="2000" b="0">
                <a:latin typeface="Arial Nova Light" panose="020B0604020202020204" pitchFamily="34" charset="0"/>
                <a:ea typeface="Arial"/>
                <a:cs typeface="Arial"/>
                <a:sym typeface="Arial"/>
              </a:defRPr>
            </a:lvl1pPr>
            <a:lvl2pPr marL="783771" indent="-326571" defTabSz="457200">
              <a:spcBef>
                <a:spcPts val="700"/>
              </a:spcBef>
              <a:buClr>
                <a:srgbClr val="000000"/>
              </a:buClr>
              <a:buSzPct val="100000"/>
              <a:buFont typeface="Arial"/>
              <a:buChar char="–"/>
              <a:defRPr sz="3200" b="1">
                <a:latin typeface="Arial"/>
                <a:ea typeface="Arial"/>
                <a:cs typeface="Arial"/>
                <a:sym typeface="Arial"/>
              </a:defRPr>
            </a:lvl2pPr>
            <a:lvl3pPr marL="1219200" indent="-304800" defTabSz="457200">
              <a:spcBef>
                <a:spcPts val="700"/>
              </a:spcBef>
              <a:buClr>
                <a:srgbClr val="000000"/>
              </a:buClr>
              <a:buSzPct val="100000"/>
              <a:buFont typeface="Arial"/>
              <a:buChar char="•"/>
              <a:defRPr sz="3200" b="1">
                <a:latin typeface="Arial"/>
                <a:ea typeface="Arial"/>
                <a:cs typeface="Arial"/>
                <a:sym typeface="Arial"/>
              </a:defRPr>
            </a:lvl3pPr>
            <a:lvl4pPr marL="1737360" indent="-365760" defTabSz="457200">
              <a:spcBef>
                <a:spcPts val="700"/>
              </a:spcBef>
              <a:buClr>
                <a:srgbClr val="000000"/>
              </a:buClr>
              <a:buSzPct val="100000"/>
              <a:buFont typeface="Arial"/>
              <a:buChar char="–"/>
              <a:defRPr sz="3200" b="1">
                <a:latin typeface="Arial"/>
                <a:ea typeface="Arial"/>
                <a:cs typeface="Arial"/>
                <a:sym typeface="Arial"/>
              </a:defRPr>
            </a:lvl4pPr>
            <a:lvl5pPr marL="2194560" indent="-365760" defTabSz="457200">
              <a:spcBef>
                <a:spcPts val="700"/>
              </a:spcBef>
              <a:buClr>
                <a:srgbClr val="000000"/>
              </a:buClr>
              <a:buSzPct val="100000"/>
              <a:buFont typeface="Arial"/>
              <a:buChar char="»"/>
              <a:defRPr sz="3200" b="1">
                <a:latin typeface="Arial"/>
                <a:ea typeface="Arial"/>
                <a:cs typeface="Arial"/>
                <a:sym typeface="Arial"/>
              </a:defRPr>
            </a:lvl5pPr>
            <a:lvl6pPr marL="2651760" indent="-365760" defTabSz="457200">
              <a:spcBef>
                <a:spcPts val="700"/>
              </a:spcBef>
              <a:buClr>
                <a:srgbClr val="000000"/>
              </a:buClr>
              <a:buSzPct val="100000"/>
              <a:buFont typeface="Arial"/>
              <a:buChar char="•"/>
              <a:defRPr sz="3200" b="1">
                <a:latin typeface="Arial"/>
                <a:ea typeface="Arial"/>
                <a:cs typeface="Arial"/>
                <a:sym typeface="Arial"/>
              </a:defRPr>
            </a:lvl6pPr>
            <a:lvl7pPr marL="3108960" indent="-365760" defTabSz="457200">
              <a:spcBef>
                <a:spcPts val="700"/>
              </a:spcBef>
              <a:buClr>
                <a:srgbClr val="000000"/>
              </a:buClr>
              <a:buSzPct val="100000"/>
              <a:buFont typeface="Arial"/>
              <a:buChar char="•"/>
              <a:defRPr sz="3200" b="1">
                <a:latin typeface="Arial"/>
                <a:ea typeface="Arial"/>
                <a:cs typeface="Arial"/>
                <a:sym typeface="Arial"/>
              </a:defRPr>
            </a:lvl7pPr>
            <a:lvl8pPr marL="3566159" indent="-365759" defTabSz="457200">
              <a:spcBef>
                <a:spcPts val="700"/>
              </a:spcBef>
              <a:buClr>
                <a:srgbClr val="000000"/>
              </a:buClr>
              <a:buSzPct val="100000"/>
              <a:buFont typeface="Arial"/>
              <a:buChar char="•"/>
              <a:defRPr sz="3200" b="1">
                <a:latin typeface="Arial"/>
                <a:ea typeface="Arial"/>
                <a:cs typeface="Arial"/>
                <a:sym typeface="Arial"/>
              </a:defRPr>
            </a:lvl8pPr>
            <a:lvl9pPr marL="4023359" indent="-365759" defTabSz="457200">
              <a:spcBef>
                <a:spcPts val="700"/>
              </a:spcBef>
              <a:buClr>
                <a:srgbClr val="000000"/>
              </a:buClr>
              <a:buSzPct val="100000"/>
              <a:buFont typeface="Arial"/>
              <a:buChar char="•"/>
              <a:defRPr sz="3200" b="1"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/>
              <a:t>Morse Potential</a:t>
            </a:r>
          </a:p>
          <a:p>
            <a:pPr algn="ctr"/>
            <a:r>
              <a:rPr lang="en-US" dirty="0"/>
              <a:t>in one dimension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E4A6791B-096D-4220-ACF7-70D29C77E363}"/>
              </a:ext>
            </a:extLst>
          </p:cNvPr>
          <p:cNvSpPr txBox="1">
            <a:spLocks/>
          </p:cNvSpPr>
          <p:nvPr/>
        </p:nvSpPr>
        <p:spPr>
          <a:xfrm>
            <a:off x="2938026" y="790596"/>
            <a:ext cx="3267947" cy="388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/>
          <a:lstStyle>
            <a:lvl1pPr marL="0" indent="0" defTabSz="457200">
              <a:spcBef>
                <a:spcPts val="700"/>
              </a:spcBef>
              <a:buClr>
                <a:srgbClr val="000000"/>
              </a:buClr>
              <a:buSzPct val="100000"/>
              <a:buFont typeface="Arial"/>
              <a:buNone/>
              <a:defRPr sz="2000" b="0">
                <a:latin typeface="Arial Nova Light" panose="020B0604020202020204" pitchFamily="34" charset="0"/>
                <a:ea typeface="Arial"/>
                <a:cs typeface="Arial"/>
                <a:sym typeface="Arial"/>
              </a:defRPr>
            </a:lvl1pPr>
            <a:lvl2pPr marL="783771" indent="-326571" defTabSz="457200">
              <a:spcBef>
                <a:spcPts val="700"/>
              </a:spcBef>
              <a:buClr>
                <a:srgbClr val="000000"/>
              </a:buClr>
              <a:buSzPct val="100000"/>
              <a:buFont typeface="Arial"/>
              <a:buChar char="–"/>
              <a:defRPr sz="3200" b="1">
                <a:latin typeface="Arial"/>
                <a:ea typeface="Arial"/>
                <a:cs typeface="Arial"/>
                <a:sym typeface="Arial"/>
              </a:defRPr>
            </a:lvl2pPr>
            <a:lvl3pPr marL="1219200" indent="-304800" defTabSz="457200">
              <a:spcBef>
                <a:spcPts val="700"/>
              </a:spcBef>
              <a:buClr>
                <a:srgbClr val="000000"/>
              </a:buClr>
              <a:buSzPct val="100000"/>
              <a:buFont typeface="Arial"/>
              <a:buChar char="•"/>
              <a:defRPr sz="3200" b="1">
                <a:latin typeface="Arial"/>
                <a:ea typeface="Arial"/>
                <a:cs typeface="Arial"/>
                <a:sym typeface="Arial"/>
              </a:defRPr>
            </a:lvl3pPr>
            <a:lvl4pPr marL="1737360" indent="-365760" defTabSz="457200">
              <a:spcBef>
                <a:spcPts val="700"/>
              </a:spcBef>
              <a:buClr>
                <a:srgbClr val="000000"/>
              </a:buClr>
              <a:buSzPct val="100000"/>
              <a:buFont typeface="Arial"/>
              <a:buChar char="–"/>
              <a:defRPr sz="3200" b="1">
                <a:latin typeface="Arial"/>
                <a:ea typeface="Arial"/>
                <a:cs typeface="Arial"/>
                <a:sym typeface="Arial"/>
              </a:defRPr>
            </a:lvl4pPr>
            <a:lvl5pPr marL="2194560" indent="-365760" defTabSz="457200">
              <a:spcBef>
                <a:spcPts val="700"/>
              </a:spcBef>
              <a:buClr>
                <a:srgbClr val="000000"/>
              </a:buClr>
              <a:buSzPct val="100000"/>
              <a:buFont typeface="Arial"/>
              <a:buChar char="»"/>
              <a:defRPr sz="3200" b="1">
                <a:latin typeface="Arial"/>
                <a:ea typeface="Arial"/>
                <a:cs typeface="Arial"/>
                <a:sym typeface="Arial"/>
              </a:defRPr>
            </a:lvl5pPr>
            <a:lvl6pPr marL="2651760" indent="-365760" defTabSz="457200">
              <a:spcBef>
                <a:spcPts val="700"/>
              </a:spcBef>
              <a:buClr>
                <a:srgbClr val="000000"/>
              </a:buClr>
              <a:buSzPct val="100000"/>
              <a:buFont typeface="Arial"/>
              <a:buChar char="•"/>
              <a:defRPr sz="3200" b="1">
                <a:latin typeface="Arial"/>
                <a:ea typeface="Arial"/>
                <a:cs typeface="Arial"/>
                <a:sym typeface="Arial"/>
              </a:defRPr>
            </a:lvl6pPr>
            <a:lvl7pPr marL="3108960" indent="-365760" defTabSz="457200">
              <a:spcBef>
                <a:spcPts val="700"/>
              </a:spcBef>
              <a:buClr>
                <a:srgbClr val="000000"/>
              </a:buClr>
              <a:buSzPct val="100000"/>
              <a:buFont typeface="Arial"/>
              <a:buChar char="•"/>
              <a:defRPr sz="3200" b="1">
                <a:latin typeface="Arial"/>
                <a:ea typeface="Arial"/>
                <a:cs typeface="Arial"/>
                <a:sym typeface="Arial"/>
              </a:defRPr>
            </a:lvl7pPr>
            <a:lvl8pPr marL="3566159" indent="-365759" defTabSz="457200">
              <a:spcBef>
                <a:spcPts val="700"/>
              </a:spcBef>
              <a:buClr>
                <a:srgbClr val="000000"/>
              </a:buClr>
              <a:buSzPct val="100000"/>
              <a:buFont typeface="Arial"/>
              <a:buChar char="•"/>
              <a:defRPr sz="3200" b="1">
                <a:latin typeface="Arial"/>
                <a:ea typeface="Arial"/>
                <a:cs typeface="Arial"/>
                <a:sym typeface="Arial"/>
              </a:defRPr>
            </a:lvl8pPr>
            <a:lvl9pPr marL="4023359" indent="-365759" defTabSz="457200">
              <a:spcBef>
                <a:spcPts val="700"/>
              </a:spcBef>
              <a:buClr>
                <a:srgbClr val="000000"/>
              </a:buClr>
              <a:buSzPct val="100000"/>
              <a:buFont typeface="Arial"/>
              <a:buChar char="•"/>
              <a:defRPr sz="3200" b="1"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/>
              <a:t>11 RBFs</a:t>
            </a:r>
          </a:p>
        </p:txBody>
      </p:sp>
    </p:spTree>
    <p:extLst>
      <p:ext uri="{BB962C8B-B14F-4D97-AF65-F5344CB8AC3E}">
        <p14:creationId xmlns:p14="http://schemas.microsoft.com/office/powerpoint/2010/main" val="1969309960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8FC25E1D-0CD8-4C25-BFD9-FC17241B62D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29"/>
          <a:stretch/>
        </p:blipFill>
        <p:spPr>
          <a:xfrm>
            <a:off x="0" y="1557293"/>
            <a:ext cx="8979509" cy="3944765"/>
          </a:xfrm>
          <a:prstGeom prst="rect">
            <a:avLst/>
          </a:prstGeom>
        </p:spPr>
      </p:pic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2B29125E-B1CE-488E-82A2-480BD34E13C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58775" y="41929"/>
            <a:ext cx="6651625" cy="388376"/>
          </a:xfrm>
        </p:spPr>
        <p:txBody>
          <a:bodyPr/>
          <a:lstStyle/>
          <a:p>
            <a:r>
              <a:rPr lang="en-US" dirty="0"/>
              <a:t>A RBF-NN approach to WF optimization : Toy Models</a:t>
            </a:r>
            <a:endParaRPr lang="en-NL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AC1218C-42F6-444A-83EF-A39349AD315A}"/>
              </a:ext>
            </a:extLst>
          </p:cNvPr>
          <p:cNvSpPr/>
          <p:nvPr/>
        </p:nvSpPr>
        <p:spPr>
          <a:xfrm>
            <a:off x="50393" y="6446739"/>
            <a:ext cx="553787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https://github.com/NLESC-JCER/DeepQMC</a:t>
            </a:r>
            <a:endParaRPr lang="en-NL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AED0D6C-F4B6-4EA8-8553-44F4033879E3}"/>
              </a:ext>
            </a:extLst>
          </p:cNvPr>
          <p:cNvGrpSpPr/>
          <p:nvPr/>
        </p:nvGrpSpPr>
        <p:grpSpPr>
          <a:xfrm>
            <a:off x="3424253" y="2576381"/>
            <a:ext cx="2131002" cy="1538846"/>
            <a:chOff x="6765172" y="4643800"/>
            <a:chExt cx="2131002" cy="1538846"/>
          </a:xfrm>
        </p:grpSpPr>
        <p:pic>
          <p:nvPicPr>
            <p:cNvPr id="4098" name="Picture 2" descr="Image result for physics@veldhoven 2020">
              <a:extLst>
                <a:ext uri="{FF2B5EF4-FFF2-40B4-BE49-F238E27FC236}">
                  <a16:creationId xmlns:a16="http://schemas.microsoft.com/office/drawing/2014/main" id="{F89B39D4-4FF2-4528-A33D-7EBB8151533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485633">
              <a:off x="7270310" y="5260596"/>
              <a:ext cx="1625864" cy="922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26612A82-7F65-4E72-8C20-8262DB823828}"/>
                </a:ext>
              </a:extLst>
            </p:cNvPr>
            <p:cNvSpPr txBox="1"/>
            <p:nvPr/>
          </p:nvSpPr>
          <p:spPr>
            <a:xfrm rot="20402490" flipH="1">
              <a:off x="6765172" y="4643800"/>
              <a:ext cx="1838499" cy="7078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ctr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000" b="0" i="0" u="none" strike="noStrike" cap="none" spc="0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gency FB" panose="020B0503020202020204" pitchFamily="34" charset="0"/>
                  <a:sym typeface="Arial"/>
                </a:rPr>
                <a:t>DeepQMC</a:t>
              </a:r>
              <a:r>
                <a:rPr kumimoji="0" lang="en-US" sz="20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gency FB" panose="020B0503020202020204" pitchFamily="34" charset="0"/>
                  <a:sym typeface="Arial"/>
                </a:rPr>
                <a:t> </a:t>
              </a:r>
            </a:p>
            <a:p>
              <a:pPr marL="0" marR="0" indent="0" algn="ctr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0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gency FB" panose="020B0503020202020204" pitchFamily="34" charset="0"/>
                  <a:sym typeface="Arial"/>
                </a:rPr>
                <a:t>The Game !</a:t>
              </a:r>
              <a:endParaRPr kumimoji="0" lang="en-NL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gency FB" panose="020B0503020202020204" pitchFamily="34" charset="0"/>
                <a:sym typeface="Arial"/>
              </a:endParaRPr>
            </a:p>
          </p:txBody>
        </p:sp>
      </p:grp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4E0D059B-0958-495A-8D02-96453A71A527}"/>
              </a:ext>
            </a:extLst>
          </p:cNvPr>
          <p:cNvSpPr txBox="1">
            <a:spLocks/>
          </p:cNvSpPr>
          <p:nvPr/>
        </p:nvSpPr>
        <p:spPr>
          <a:xfrm>
            <a:off x="783022" y="5502058"/>
            <a:ext cx="3267947" cy="8285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/>
          <a:lstStyle>
            <a:lvl1pPr marL="0" indent="0" defTabSz="457200">
              <a:spcBef>
                <a:spcPts val="700"/>
              </a:spcBef>
              <a:buClr>
                <a:srgbClr val="000000"/>
              </a:buClr>
              <a:buSzPct val="100000"/>
              <a:buFont typeface="Arial"/>
              <a:buNone/>
              <a:defRPr sz="2000" b="0">
                <a:latin typeface="Arial Nova Light" panose="020B0604020202020204" pitchFamily="34" charset="0"/>
                <a:ea typeface="Arial"/>
                <a:cs typeface="Arial"/>
                <a:sym typeface="Arial"/>
              </a:defRPr>
            </a:lvl1pPr>
            <a:lvl2pPr marL="783771" indent="-326571" defTabSz="457200">
              <a:spcBef>
                <a:spcPts val="700"/>
              </a:spcBef>
              <a:buClr>
                <a:srgbClr val="000000"/>
              </a:buClr>
              <a:buSzPct val="100000"/>
              <a:buFont typeface="Arial"/>
              <a:buChar char="–"/>
              <a:defRPr sz="3200" b="1">
                <a:latin typeface="Arial"/>
                <a:ea typeface="Arial"/>
                <a:cs typeface="Arial"/>
                <a:sym typeface="Arial"/>
              </a:defRPr>
            </a:lvl2pPr>
            <a:lvl3pPr marL="1219200" indent="-304800" defTabSz="457200">
              <a:spcBef>
                <a:spcPts val="700"/>
              </a:spcBef>
              <a:buClr>
                <a:srgbClr val="000000"/>
              </a:buClr>
              <a:buSzPct val="100000"/>
              <a:buFont typeface="Arial"/>
              <a:buChar char="•"/>
              <a:defRPr sz="3200" b="1">
                <a:latin typeface="Arial"/>
                <a:ea typeface="Arial"/>
                <a:cs typeface="Arial"/>
                <a:sym typeface="Arial"/>
              </a:defRPr>
            </a:lvl3pPr>
            <a:lvl4pPr marL="1737360" indent="-365760" defTabSz="457200">
              <a:spcBef>
                <a:spcPts val="700"/>
              </a:spcBef>
              <a:buClr>
                <a:srgbClr val="000000"/>
              </a:buClr>
              <a:buSzPct val="100000"/>
              <a:buFont typeface="Arial"/>
              <a:buChar char="–"/>
              <a:defRPr sz="3200" b="1">
                <a:latin typeface="Arial"/>
                <a:ea typeface="Arial"/>
                <a:cs typeface="Arial"/>
                <a:sym typeface="Arial"/>
              </a:defRPr>
            </a:lvl4pPr>
            <a:lvl5pPr marL="2194560" indent="-365760" defTabSz="457200">
              <a:spcBef>
                <a:spcPts val="700"/>
              </a:spcBef>
              <a:buClr>
                <a:srgbClr val="000000"/>
              </a:buClr>
              <a:buSzPct val="100000"/>
              <a:buFont typeface="Arial"/>
              <a:buChar char="»"/>
              <a:defRPr sz="3200" b="1">
                <a:latin typeface="Arial"/>
                <a:ea typeface="Arial"/>
                <a:cs typeface="Arial"/>
                <a:sym typeface="Arial"/>
              </a:defRPr>
            </a:lvl5pPr>
            <a:lvl6pPr marL="2651760" indent="-365760" defTabSz="457200">
              <a:spcBef>
                <a:spcPts val="700"/>
              </a:spcBef>
              <a:buClr>
                <a:srgbClr val="000000"/>
              </a:buClr>
              <a:buSzPct val="100000"/>
              <a:buFont typeface="Arial"/>
              <a:buChar char="•"/>
              <a:defRPr sz="3200" b="1">
                <a:latin typeface="Arial"/>
                <a:ea typeface="Arial"/>
                <a:cs typeface="Arial"/>
                <a:sym typeface="Arial"/>
              </a:defRPr>
            </a:lvl6pPr>
            <a:lvl7pPr marL="3108960" indent="-365760" defTabSz="457200">
              <a:spcBef>
                <a:spcPts val="700"/>
              </a:spcBef>
              <a:buClr>
                <a:srgbClr val="000000"/>
              </a:buClr>
              <a:buSzPct val="100000"/>
              <a:buFont typeface="Arial"/>
              <a:buChar char="•"/>
              <a:defRPr sz="3200" b="1">
                <a:latin typeface="Arial"/>
                <a:ea typeface="Arial"/>
                <a:cs typeface="Arial"/>
                <a:sym typeface="Arial"/>
              </a:defRPr>
            </a:lvl7pPr>
            <a:lvl8pPr marL="3566159" indent="-365759" defTabSz="457200">
              <a:spcBef>
                <a:spcPts val="700"/>
              </a:spcBef>
              <a:buClr>
                <a:srgbClr val="000000"/>
              </a:buClr>
              <a:buSzPct val="100000"/>
              <a:buFont typeface="Arial"/>
              <a:buChar char="•"/>
              <a:defRPr sz="3200" b="1">
                <a:latin typeface="Arial"/>
                <a:ea typeface="Arial"/>
                <a:cs typeface="Arial"/>
                <a:sym typeface="Arial"/>
              </a:defRPr>
            </a:lvl8pPr>
            <a:lvl9pPr marL="4023359" indent="-365759" defTabSz="457200">
              <a:spcBef>
                <a:spcPts val="700"/>
              </a:spcBef>
              <a:buClr>
                <a:srgbClr val="000000"/>
              </a:buClr>
              <a:buSzPct val="100000"/>
              <a:buFont typeface="Arial"/>
              <a:buChar char="•"/>
              <a:defRPr sz="3200" b="1"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/>
              <a:t>Harmonic Oscillator </a:t>
            </a:r>
          </a:p>
          <a:p>
            <a:pPr algn="ctr"/>
            <a:r>
              <a:rPr lang="en-US" dirty="0"/>
              <a:t>In one dimension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47434151-0512-4DDB-9077-5FADEC6039B1}"/>
              </a:ext>
            </a:extLst>
          </p:cNvPr>
          <p:cNvSpPr txBox="1">
            <a:spLocks/>
          </p:cNvSpPr>
          <p:nvPr/>
        </p:nvSpPr>
        <p:spPr>
          <a:xfrm>
            <a:off x="5456103" y="5502057"/>
            <a:ext cx="3267947" cy="8285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/>
          <a:lstStyle>
            <a:lvl1pPr marL="0" indent="0" defTabSz="457200">
              <a:spcBef>
                <a:spcPts val="700"/>
              </a:spcBef>
              <a:buClr>
                <a:srgbClr val="000000"/>
              </a:buClr>
              <a:buSzPct val="100000"/>
              <a:buFont typeface="Arial"/>
              <a:buNone/>
              <a:defRPr sz="2000" b="0">
                <a:latin typeface="Arial Nova Light" panose="020B0604020202020204" pitchFamily="34" charset="0"/>
                <a:ea typeface="Arial"/>
                <a:cs typeface="Arial"/>
                <a:sym typeface="Arial"/>
              </a:defRPr>
            </a:lvl1pPr>
            <a:lvl2pPr marL="783771" indent="-326571" defTabSz="457200">
              <a:spcBef>
                <a:spcPts val="700"/>
              </a:spcBef>
              <a:buClr>
                <a:srgbClr val="000000"/>
              </a:buClr>
              <a:buSzPct val="100000"/>
              <a:buFont typeface="Arial"/>
              <a:buChar char="–"/>
              <a:defRPr sz="3200" b="1">
                <a:latin typeface="Arial"/>
                <a:ea typeface="Arial"/>
                <a:cs typeface="Arial"/>
                <a:sym typeface="Arial"/>
              </a:defRPr>
            </a:lvl2pPr>
            <a:lvl3pPr marL="1219200" indent="-304800" defTabSz="457200">
              <a:spcBef>
                <a:spcPts val="700"/>
              </a:spcBef>
              <a:buClr>
                <a:srgbClr val="000000"/>
              </a:buClr>
              <a:buSzPct val="100000"/>
              <a:buFont typeface="Arial"/>
              <a:buChar char="•"/>
              <a:defRPr sz="3200" b="1">
                <a:latin typeface="Arial"/>
                <a:ea typeface="Arial"/>
                <a:cs typeface="Arial"/>
                <a:sym typeface="Arial"/>
              </a:defRPr>
            </a:lvl3pPr>
            <a:lvl4pPr marL="1737360" indent="-365760" defTabSz="457200">
              <a:spcBef>
                <a:spcPts val="700"/>
              </a:spcBef>
              <a:buClr>
                <a:srgbClr val="000000"/>
              </a:buClr>
              <a:buSzPct val="100000"/>
              <a:buFont typeface="Arial"/>
              <a:buChar char="–"/>
              <a:defRPr sz="3200" b="1">
                <a:latin typeface="Arial"/>
                <a:ea typeface="Arial"/>
                <a:cs typeface="Arial"/>
                <a:sym typeface="Arial"/>
              </a:defRPr>
            </a:lvl4pPr>
            <a:lvl5pPr marL="2194560" indent="-365760" defTabSz="457200">
              <a:spcBef>
                <a:spcPts val="700"/>
              </a:spcBef>
              <a:buClr>
                <a:srgbClr val="000000"/>
              </a:buClr>
              <a:buSzPct val="100000"/>
              <a:buFont typeface="Arial"/>
              <a:buChar char="»"/>
              <a:defRPr sz="3200" b="1">
                <a:latin typeface="Arial"/>
                <a:ea typeface="Arial"/>
                <a:cs typeface="Arial"/>
                <a:sym typeface="Arial"/>
              </a:defRPr>
            </a:lvl5pPr>
            <a:lvl6pPr marL="2651760" indent="-365760" defTabSz="457200">
              <a:spcBef>
                <a:spcPts val="700"/>
              </a:spcBef>
              <a:buClr>
                <a:srgbClr val="000000"/>
              </a:buClr>
              <a:buSzPct val="100000"/>
              <a:buFont typeface="Arial"/>
              <a:buChar char="•"/>
              <a:defRPr sz="3200" b="1">
                <a:latin typeface="Arial"/>
                <a:ea typeface="Arial"/>
                <a:cs typeface="Arial"/>
                <a:sym typeface="Arial"/>
              </a:defRPr>
            </a:lvl6pPr>
            <a:lvl7pPr marL="3108960" indent="-365760" defTabSz="457200">
              <a:spcBef>
                <a:spcPts val="700"/>
              </a:spcBef>
              <a:buClr>
                <a:srgbClr val="000000"/>
              </a:buClr>
              <a:buSzPct val="100000"/>
              <a:buFont typeface="Arial"/>
              <a:buChar char="•"/>
              <a:defRPr sz="3200" b="1">
                <a:latin typeface="Arial"/>
                <a:ea typeface="Arial"/>
                <a:cs typeface="Arial"/>
                <a:sym typeface="Arial"/>
              </a:defRPr>
            </a:lvl7pPr>
            <a:lvl8pPr marL="3566159" indent="-365759" defTabSz="457200">
              <a:spcBef>
                <a:spcPts val="700"/>
              </a:spcBef>
              <a:buClr>
                <a:srgbClr val="000000"/>
              </a:buClr>
              <a:buSzPct val="100000"/>
              <a:buFont typeface="Arial"/>
              <a:buChar char="•"/>
              <a:defRPr sz="3200" b="1">
                <a:latin typeface="Arial"/>
                <a:ea typeface="Arial"/>
                <a:cs typeface="Arial"/>
                <a:sym typeface="Arial"/>
              </a:defRPr>
            </a:lvl8pPr>
            <a:lvl9pPr marL="4023359" indent="-365759" defTabSz="457200">
              <a:spcBef>
                <a:spcPts val="700"/>
              </a:spcBef>
              <a:buClr>
                <a:srgbClr val="000000"/>
              </a:buClr>
              <a:buSzPct val="100000"/>
              <a:buFont typeface="Arial"/>
              <a:buChar char="•"/>
              <a:defRPr sz="3200" b="1"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/>
              <a:t>Morse Potential</a:t>
            </a:r>
          </a:p>
          <a:p>
            <a:pPr algn="ctr"/>
            <a:r>
              <a:rPr lang="en-US" dirty="0"/>
              <a:t>in one dimension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E4A6791B-096D-4220-ACF7-70D29C77E363}"/>
              </a:ext>
            </a:extLst>
          </p:cNvPr>
          <p:cNvSpPr txBox="1">
            <a:spLocks/>
          </p:cNvSpPr>
          <p:nvPr/>
        </p:nvSpPr>
        <p:spPr>
          <a:xfrm>
            <a:off x="2938026" y="790596"/>
            <a:ext cx="3267947" cy="388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/>
          <a:lstStyle>
            <a:lvl1pPr marL="0" indent="0" defTabSz="457200">
              <a:spcBef>
                <a:spcPts val="700"/>
              </a:spcBef>
              <a:buClr>
                <a:srgbClr val="000000"/>
              </a:buClr>
              <a:buSzPct val="100000"/>
              <a:buFont typeface="Arial"/>
              <a:buNone/>
              <a:defRPr sz="2000" b="0">
                <a:latin typeface="Arial Nova Light" panose="020B0604020202020204" pitchFamily="34" charset="0"/>
                <a:ea typeface="Arial"/>
                <a:cs typeface="Arial"/>
                <a:sym typeface="Arial"/>
              </a:defRPr>
            </a:lvl1pPr>
            <a:lvl2pPr marL="783771" indent="-326571" defTabSz="457200">
              <a:spcBef>
                <a:spcPts val="700"/>
              </a:spcBef>
              <a:buClr>
                <a:srgbClr val="000000"/>
              </a:buClr>
              <a:buSzPct val="100000"/>
              <a:buFont typeface="Arial"/>
              <a:buChar char="–"/>
              <a:defRPr sz="3200" b="1">
                <a:latin typeface="Arial"/>
                <a:ea typeface="Arial"/>
                <a:cs typeface="Arial"/>
                <a:sym typeface="Arial"/>
              </a:defRPr>
            </a:lvl2pPr>
            <a:lvl3pPr marL="1219200" indent="-304800" defTabSz="457200">
              <a:spcBef>
                <a:spcPts val="700"/>
              </a:spcBef>
              <a:buClr>
                <a:srgbClr val="000000"/>
              </a:buClr>
              <a:buSzPct val="100000"/>
              <a:buFont typeface="Arial"/>
              <a:buChar char="•"/>
              <a:defRPr sz="3200" b="1">
                <a:latin typeface="Arial"/>
                <a:ea typeface="Arial"/>
                <a:cs typeface="Arial"/>
                <a:sym typeface="Arial"/>
              </a:defRPr>
            </a:lvl3pPr>
            <a:lvl4pPr marL="1737360" indent="-365760" defTabSz="457200">
              <a:spcBef>
                <a:spcPts val="700"/>
              </a:spcBef>
              <a:buClr>
                <a:srgbClr val="000000"/>
              </a:buClr>
              <a:buSzPct val="100000"/>
              <a:buFont typeface="Arial"/>
              <a:buChar char="–"/>
              <a:defRPr sz="3200" b="1">
                <a:latin typeface="Arial"/>
                <a:ea typeface="Arial"/>
                <a:cs typeface="Arial"/>
                <a:sym typeface="Arial"/>
              </a:defRPr>
            </a:lvl4pPr>
            <a:lvl5pPr marL="2194560" indent="-365760" defTabSz="457200">
              <a:spcBef>
                <a:spcPts val="700"/>
              </a:spcBef>
              <a:buClr>
                <a:srgbClr val="000000"/>
              </a:buClr>
              <a:buSzPct val="100000"/>
              <a:buFont typeface="Arial"/>
              <a:buChar char="»"/>
              <a:defRPr sz="3200" b="1">
                <a:latin typeface="Arial"/>
                <a:ea typeface="Arial"/>
                <a:cs typeface="Arial"/>
                <a:sym typeface="Arial"/>
              </a:defRPr>
            </a:lvl5pPr>
            <a:lvl6pPr marL="2651760" indent="-365760" defTabSz="457200">
              <a:spcBef>
                <a:spcPts val="700"/>
              </a:spcBef>
              <a:buClr>
                <a:srgbClr val="000000"/>
              </a:buClr>
              <a:buSzPct val="100000"/>
              <a:buFont typeface="Arial"/>
              <a:buChar char="•"/>
              <a:defRPr sz="3200" b="1">
                <a:latin typeface="Arial"/>
                <a:ea typeface="Arial"/>
                <a:cs typeface="Arial"/>
                <a:sym typeface="Arial"/>
              </a:defRPr>
            </a:lvl6pPr>
            <a:lvl7pPr marL="3108960" indent="-365760" defTabSz="457200">
              <a:spcBef>
                <a:spcPts val="700"/>
              </a:spcBef>
              <a:buClr>
                <a:srgbClr val="000000"/>
              </a:buClr>
              <a:buSzPct val="100000"/>
              <a:buFont typeface="Arial"/>
              <a:buChar char="•"/>
              <a:defRPr sz="3200" b="1">
                <a:latin typeface="Arial"/>
                <a:ea typeface="Arial"/>
                <a:cs typeface="Arial"/>
                <a:sym typeface="Arial"/>
              </a:defRPr>
            </a:lvl7pPr>
            <a:lvl8pPr marL="3566159" indent="-365759" defTabSz="457200">
              <a:spcBef>
                <a:spcPts val="700"/>
              </a:spcBef>
              <a:buClr>
                <a:srgbClr val="000000"/>
              </a:buClr>
              <a:buSzPct val="100000"/>
              <a:buFont typeface="Arial"/>
              <a:buChar char="•"/>
              <a:defRPr sz="3200" b="1">
                <a:latin typeface="Arial"/>
                <a:ea typeface="Arial"/>
                <a:cs typeface="Arial"/>
                <a:sym typeface="Arial"/>
              </a:defRPr>
            </a:lvl8pPr>
            <a:lvl9pPr marL="4023359" indent="-365759" defTabSz="457200">
              <a:spcBef>
                <a:spcPts val="700"/>
              </a:spcBef>
              <a:buClr>
                <a:srgbClr val="000000"/>
              </a:buClr>
              <a:buSzPct val="100000"/>
              <a:buFont typeface="Arial"/>
              <a:buChar char="•"/>
              <a:defRPr sz="3200" b="1"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/>
              <a:t>11 RBFs</a:t>
            </a:r>
          </a:p>
        </p:txBody>
      </p:sp>
    </p:spTree>
    <p:extLst>
      <p:ext uri="{BB962C8B-B14F-4D97-AF65-F5344CB8AC3E}">
        <p14:creationId xmlns:p14="http://schemas.microsoft.com/office/powerpoint/2010/main" val="852678905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24C3616-47F2-4623-81C5-6A73C539D6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702" y="798026"/>
            <a:ext cx="7862596" cy="5896947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EB24948-FF90-4DB7-95C8-4F38589DA2F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Now in 2D !</a:t>
            </a:r>
            <a:endParaRPr lang="en-NL" dirty="0"/>
          </a:p>
        </p:txBody>
      </p:sp>
      <p:pic>
        <p:nvPicPr>
          <p:cNvPr id="22530" name="Picture 2">
            <a:extLst>
              <a:ext uri="{FF2B5EF4-FFF2-40B4-BE49-F238E27FC236}">
                <a16:creationId xmlns:a16="http://schemas.microsoft.com/office/drawing/2014/main" id="{BDC23A5F-D23B-4A1A-9993-55A0B73244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0313" y="731838"/>
            <a:ext cx="6772275" cy="77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912668F-86C1-44D4-A083-B78218C9DB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0550" y="1662371"/>
            <a:ext cx="5943600" cy="4471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902260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24C3616-47F2-4623-81C5-6A73C539D6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702" y="798026"/>
            <a:ext cx="7862596" cy="5896947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EB24948-FF90-4DB7-95C8-4F38589DA2F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Now in 2D !</a:t>
            </a:r>
            <a:endParaRPr lang="en-NL" dirty="0"/>
          </a:p>
        </p:txBody>
      </p:sp>
      <p:pic>
        <p:nvPicPr>
          <p:cNvPr id="22530" name="Picture 2">
            <a:extLst>
              <a:ext uri="{FF2B5EF4-FFF2-40B4-BE49-F238E27FC236}">
                <a16:creationId xmlns:a16="http://schemas.microsoft.com/office/drawing/2014/main" id="{BDC23A5F-D23B-4A1A-9993-55A0B73244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0313" y="731838"/>
            <a:ext cx="6772275" cy="77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1974188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Local wave functions">
            <a:extLst>
              <a:ext uri="{FF2B5EF4-FFF2-40B4-BE49-F238E27FC236}">
                <a16:creationId xmlns:a16="http://schemas.microsoft.com/office/drawing/2014/main" id="{79B45F56-6083-4922-A990-9639220A0C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444" y="1009330"/>
            <a:ext cx="4582059" cy="3468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0DD31395-DD29-4FB5-86B5-CCD2C710637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58775" y="-2405"/>
            <a:ext cx="6651625" cy="388376"/>
          </a:xfrm>
        </p:spPr>
        <p:txBody>
          <a:bodyPr/>
          <a:lstStyle/>
          <a:p>
            <a:r>
              <a:rPr lang="en-US" dirty="0"/>
              <a:t>Quantum Monte Carlo ?</a:t>
            </a:r>
            <a:endParaRPr lang="en-NL" dirty="0"/>
          </a:p>
        </p:txBody>
      </p:sp>
      <p:pic>
        <p:nvPicPr>
          <p:cNvPr id="2050" name="Picture 2" descr="Image result for quantum monte carlo">
            <a:extLst>
              <a:ext uri="{FF2B5EF4-FFF2-40B4-BE49-F238E27FC236}">
                <a16:creationId xmlns:a16="http://schemas.microsoft.com/office/drawing/2014/main" id="{1A2870AB-E06E-46C7-8018-5A9FCE39A4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2370" y="951169"/>
            <a:ext cx="3476059" cy="3526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CC6462D-130D-4091-9694-6F5C10491DE9}"/>
              </a:ext>
            </a:extLst>
          </p:cNvPr>
          <p:cNvSpPr txBox="1"/>
          <p:nvPr/>
        </p:nvSpPr>
        <p:spPr>
          <a:xfrm>
            <a:off x="592975" y="4955052"/>
            <a:ext cx="8672945" cy="86177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500" i="1" dirty="0">
                <a:solidFill>
                  <a:srgbClr val="000000"/>
                </a:solidFill>
              </a:rPr>
              <a:t>Accurate electronic structure calculations </a:t>
            </a:r>
          </a:p>
          <a:p>
            <a:pPr marL="0" marR="0" indent="0" algn="ctr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500" i="1" dirty="0">
                <a:solidFill>
                  <a:srgbClr val="000000"/>
                </a:solidFill>
              </a:rPr>
              <a:t>at a ‘moderate’ cost</a:t>
            </a:r>
            <a:endParaRPr kumimoji="0" lang="en-NL" sz="2500" b="0" i="1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53516427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5250FC4-D25F-40B0-8903-F318325D85E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Now in 2D !</a:t>
            </a:r>
            <a:endParaRPr lang="en-NL" dirty="0"/>
          </a:p>
        </p:txBody>
      </p:sp>
      <p:pic>
        <p:nvPicPr>
          <p:cNvPr id="3" name="Picture 2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A05D3B20-5CA1-4178-A8B2-DB1E39845E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499" y="473722"/>
            <a:ext cx="7613208" cy="5709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670919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0AC5943-0330-4746-A4E0-921A996A68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RBF for QMC</a:t>
            </a:r>
            <a:endParaRPr lang="en-NL" dirty="0"/>
          </a:p>
        </p:txBody>
      </p:sp>
      <p:pic>
        <p:nvPicPr>
          <p:cNvPr id="3" name="Picture 2" descr="Image result for quantum monte carlo">
            <a:extLst>
              <a:ext uri="{FF2B5EF4-FFF2-40B4-BE49-F238E27FC236}">
                <a16:creationId xmlns:a16="http://schemas.microsoft.com/office/drawing/2014/main" id="{B5709A66-0427-4437-9E6E-9D1595EBAA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824" y="1141578"/>
            <a:ext cx="4509254" cy="4574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55E29AEC-A715-4944-BCE2-7A3946AF985C}"/>
              </a:ext>
            </a:extLst>
          </p:cNvPr>
          <p:cNvSpPr txBox="1">
            <a:spLocks/>
          </p:cNvSpPr>
          <p:nvPr/>
        </p:nvSpPr>
        <p:spPr>
          <a:xfrm>
            <a:off x="5324625" y="2962984"/>
            <a:ext cx="3503611" cy="13853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/>
          <a:lstStyle>
            <a:lvl1pPr marL="0" indent="0" defTabSz="457200">
              <a:spcBef>
                <a:spcPts val="700"/>
              </a:spcBef>
              <a:buClr>
                <a:srgbClr val="000000"/>
              </a:buClr>
              <a:buSzPct val="100000"/>
              <a:buFont typeface="Arial"/>
              <a:buNone/>
              <a:defRPr sz="2000" b="0">
                <a:latin typeface="Arial Nova Light" panose="020B0604020202020204" pitchFamily="34" charset="0"/>
                <a:ea typeface="Arial"/>
                <a:cs typeface="Arial"/>
                <a:sym typeface="Arial"/>
              </a:defRPr>
            </a:lvl1pPr>
            <a:lvl2pPr marL="783771" indent="-326571" defTabSz="457200">
              <a:spcBef>
                <a:spcPts val="700"/>
              </a:spcBef>
              <a:buClr>
                <a:srgbClr val="000000"/>
              </a:buClr>
              <a:buSzPct val="100000"/>
              <a:buFont typeface="Arial"/>
              <a:buChar char="–"/>
              <a:defRPr sz="3200" b="1">
                <a:latin typeface="Arial"/>
                <a:ea typeface="Arial"/>
                <a:cs typeface="Arial"/>
                <a:sym typeface="Arial"/>
              </a:defRPr>
            </a:lvl2pPr>
            <a:lvl3pPr marL="1219200" indent="-304800" defTabSz="457200">
              <a:spcBef>
                <a:spcPts val="700"/>
              </a:spcBef>
              <a:buClr>
                <a:srgbClr val="000000"/>
              </a:buClr>
              <a:buSzPct val="100000"/>
              <a:buFont typeface="Arial"/>
              <a:buChar char="•"/>
              <a:defRPr sz="3200" b="1">
                <a:latin typeface="Arial"/>
                <a:ea typeface="Arial"/>
                <a:cs typeface="Arial"/>
                <a:sym typeface="Arial"/>
              </a:defRPr>
            </a:lvl3pPr>
            <a:lvl4pPr marL="1737360" indent="-365760" defTabSz="457200">
              <a:spcBef>
                <a:spcPts val="700"/>
              </a:spcBef>
              <a:buClr>
                <a:srgbClr val="000000"/>
              </a:buClr>
              <a:buSzPct val="100000"/>
              <a:buFont typeface="Arial"/>
              <a:buChar char="–"/>
              <a:defRPr sz="3200" b="1">
                <a:latin typeface="Arial"/>
                <a:ea typeface="Arial"/>
                <a:cs typeface="Arial"/>
                <a:sym typeface="Arial"/>
              </a:defRPr>
            </a:lvl4pPr>
            <a:lvl5pPr marL="2194560" indent="-365760" defTabSz="457200">
              <a:spcBef>
                <a:spcPts val="700"/>
              </a:spcBef>
              <a:buClr>
                <a:srgbClr val="000000"/>
              </a:buClr>
              <a:buSzPct val="100000"/>
              <a:buFont typeface="Arial"/>
              <a:buChar char="»"/>
              <a:defRPr sz="3200" b="1">
                <a:latin typeface="Arial"/>
                <a:ea typeface="Arial"/>
                <a:cs typeface="Arial"/>
                <a:sym typeface="Arial"/>
              </a:defRPr>
            </a:lvl5pPr>
            <a:lvl6pPr marL="2651760" indent="-365760" defTabSz="457200">
              <a:spcBef>
                <a:spcPts val="700"/>
              </a:spcBef>
              <a:buClr>
                <a:srgbClr val="000000"/>
              </a:buClr>
              <a:buSzPct val="100000"/>
              <a:buFont typeface="Arial"/>
              <a:buChar char="•"/>
              <a:defRPr sz="3200" b="1">
                <a:latin typeface="Arial"/>
                <a:ea typeface="Arial"/>
                <a:cs typeface="Arial"/>
                <a:sym typeface="Arial"/>
              </a:defRPr>
            </a:lvl6pPr>
            <a:lvl7pPr marL="3108960" indent="-365760" defTabSz="457200">
              <a:spcBef>
                <a:spcPts val="700"/>
              </a:spcBef>
              <a:buClr>
                <a:srgbClr val="000000"/>
              </a:buClr>
              <a:buSzPct val="100000"/>
              <a:buFont typeface="Arial"/>
              <a:buChar char="•"/>
              <a:defRPr sz="3200" b="1">
                <a:latin typeface="Arial"/>
                <a:ea typeface="Arial"/>
                <a:cs typeface="Arial"/>
                <a:sym typeface="Arial"/>
              </a:defRPr>
            </a:lvl7pPr>
            <a:lvl8pPr marL="3566159" indent="-365759" defTabSz="457200">
              <a:spcBef>
                <a:spcPts val="700"/>
              </a:spcBef>
              <a:buClr>
                <a:srgbClr val="000000"/>
              </a:buClr>
              <a:buSzPct val="100000"/>
              <a:buFont typeface="Arial"/>
              <a:buChar char="•"/>
              <a:defRPr sz="3200" b="1">
                <a:latin typeface="Arial"/>
                <a:ea typeface="Arial"/>
                <a:cs typeface="Arial"/>
                <a:sym typeface="Arial"/>
              </a:defRPr>
            </a:lvl8pPr>
            <a:lvl9pPr marL="4023359" indent="-365759" defTabSz="457200">
              <a:spcBef>
                <a:spcPts val="700"/>
              </a:spcBef>
              <a:buClr>
                <a:srgbClr val="000000"/>
              </a:buClr>
              <a:buSzPct val="100000"/>
              <a:buFont typeface="Arial"/>
              <a:buChar char="•"/>
              <a:defRPr sz="3200" b="1"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3500" b="1" dirty="0"/>
              <a:t>What about </a:t>
            </a:r>
          </a:p>
          <a:p>
            <a:pPr algn="ctr"/>
            <a:r>
              <a:rPr lang="en-US" sz="3500" b="1" dirty="0"/>
              <a:t>Real Systems ?</a:t>
            </a:r>
          </a:p>
        </p:txBody>
      </p:sp>
    </p:spTree>
    <p:extLst>
      <p:ext uri="{BB962C8B-B14F-4D97-AF65-F5344CB8AC3E}">
        <p14:creationId xmlns:p14="http://schemas.microsoft.com/office/powerpoint/2010/main" val="2949934105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1EA28CF-8E06-4F08-8BE2-843C5510B2B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/>
              <a:t>DeepQMC</a:t>
            </a:r>
            <a:r>
              <a:rPr lang="en-US" dirty="0"/>
              <a:t> for molecular systems</a:t>
            </a:r>
            <a:endParaRPr lang="en-NL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F74DB88-02A9-4292-8C64-4B7130A4C8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837" y="835852"/>
            <a:ext cx="4973292" cy="413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CABC83EF-6415-423D-B53E-4641158AEC0B}"/>
              </a:ext>
            </a:extLst>
          </p:cNvPr>
          <p:cNvSpPr txBox="1">
            <a:spLocks/>
          </p:cNvSpPr>
          <p:nvPr/>
        </p:nvSpPr>
        <p:spPr>
          <a:xfrm>
            <a:off x="217361" y="835853"/>
            <a:ext cx="1998666" cy="4682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/>
          <a:lstStyle>
            <a:lvl1pPr marL="0" indent="0" defTabSz="457200">
              <a:spcBef>
                <a:spcPts val="700"/>
              </a:spcBef>
              <a:buClr>
                <a:srgbClr val="000000"/>
              </a:buClr>
              <a:buSzPct val="100000"/>
              <a:buFont typeface="Arial"/>
              <a:buNone/>
              <a:defRPr sz="2000" b="0">
                <a:latin typeface="Arial Nova Light" panose="020B0604020202020204" pitchFamily="34" charset="0"/>
                <a:ea typeface="Arial"/>
                <a:cs typeface="Arial"/>
                <a:sym typeface="Arial"/>
              </a:defRPr>
            </a:lvl1pPr>
            <a:lvl2pPr marL="783771" indent="-326571" defTabSz="457200">
              <a:spcBef>
                <a:spcPts val="700"/>
              </a:spcBef>
              <a:buClr>
                <a:srgbClr val="000000"/>
              </a:buClr>
              <a:buSzPct val="100000"/>
              <a:buFont typeface="Arial"/>
              <a:buChar char="–"/>
              <a:defRPr sz="3200" b="1">
                <a:latin typeface="Arial"/>
                <a:ea typeface="Arial"/>
                <a:cs typeface="Arial"/>
                <a:sym typeface="Arial"/>
              </a:defRPr>
            </a:lvl2pPr>
            <a:lvl3pPr marL="1219200" indent="-304800" defTabSz="457200">
              <a:spcBef>
                <a:spcPts val="700"/>
              </a:spcBef>
              <a:buClr>
                <a:srgbClr val="000000"/>
              </a:buClr>
              <a:buSzPct val="100000"/>
              <a:buFont typeface="Arial"/>
              <a:buChar char="•"/>
              <a:defRPr sz="3200" b="1">
                <a:latin typeface="Arial"/>
                <a:ea typeface="Arial"/>
                <a:cs typeface="Arial"/>
                <a:sym typeface="Arial"/>
              </a:defRPr>
            </a:lvl3pPr>
            <a:lvl4pPr marL="1737360" indent="-365760" defTabSz="457200">
              <a:spcBef>
                <a:spcPts val="700"/>
              </a:spcBef>
              <a:buClr>
                <a:srgbClr val="000000"/>
              </a:buClr>
              <a:buSzPct val="100000"/>
              <a:buFont typeface="Arial"/>
              <a:buChar char="–"/>
              <a:defRPr sz="3200" b="1">
                <a:latin typeface="Arial"/>
                <a:ea typeface="Arial"/>
                <a:cs typeface="Arial"/>
                <a:sym typeface="Arial"/>
              </a:defRPr>
            </a:lvl4pPr>
            <a:lvl5pPr marL="2194560" indent="-365760" defTabSz="457200">
              <a:spcBef>
                <a:spcPts val="700"/>
              </a:spcBef>
              <a:buClr>
                <a:srgbClr val="000000"/>
              </a:buClr>
              <a:buSzPct val="100000"/>
              <a:buFont typeface="Arial"/>
              <a:buChar char="»"/>
              <a:defRPr sz="3200" b="1">
                <a:latin typeface="Arial"/>
                <a:ea typeface="Arial"/>
                <a:cs typeface="Arial"/>
                <a:sym typeface="Arial"/>
              </a:defRPr>
            </a:lvl5pPr>
            <a:lvl6pPr marL="2651760" indent="-365760" defTabSz="457200">
              <a:spcBef>
                <a:spcPts val="700"/>
              </a:spcBef>
              <a:buClr>
                <a:srgbClr val="000000"/>
              </a:buClr>
              <a:buSzPct val="100000"/>
              <a:buFont typeface="Arial"/>
              <a:buChar char="•"/>
              <a:defRPr sz="3200" b="1">
                <a:latin typeface="Arial"/>
                <a:ea typeface="Arial"/>
                <a:cs typeface="Arial"/>
                <a:sym typeface="Arial"/>
              </a:defRPr>
            </a:lvl6pPr>
            <a:lvl7pPr marL="3108960" indent="-365760" defTabSz="457200">
              <a:spcBef>
                <a:spcPts val="700"/>
              </a:spcBef>
              <a:buClr>
                <a:srgbClr val="000000"/>
              </a:buClr>
              <a:buSzPct val="100000"/>
              <a:buFont typeface="Arial"/>
              <a:buChar char="•"/>
              <a:defRPr sz="3200" b="1">
                <a:latin typeface="Arial"/>
                <a:ea typeface="Arial"/>
                <a:cs typeface="Arial"/>
                <a:sym typeface="Arial"/>
              </a:defRPr>
            </a:lvl7pPr>
            <a:lvl8pPr marL="3566159" indent="-365759" defTabSz="457200">
              <a:spcBef>
                <a:spcPts val="700"/>
              </a:spcBef>
              <a:buClr>
                <a:srgbClr val="000000"/>
              </a:buClr>
              <a:buSzPct val="100000"/>
              <a:buFont typeface="Arial"/>
              <a:buChar char="•"/>
              <a:defRPr sz="3200" b="1">
                <a:latin typeface="Arial"/>
                <a:ea typeface="Arial"/>
                <a:cs typeface="Arial"/>
                <a:sym typeface="Arial"/>
              </a:defRPr>
            </a:lvl8pPr>
            <a:lvl9pPr marL="4023359" indent="-365759" defTabSz="457200">
              <a:spcBef>
                <a:spcPts val="700"/>
              </a:spcBef>
              <a:buClr>
                <a:srgbClr val="000000"/>
              </a:buClr>
              <a:buSzPct val="100000"/>
              <a:buFont typeface="Arial"/>
              <a:buChar char="•"/>
              <a:defRPr sz="3200" b="1"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/>
              <a:t>Wave Function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EBF7FA7-097E-4665-A385-0F0256A278CA}"/>
              </a:ext>
            </a:extLst>
          </p:cNvPr>
          <p:cNvGrpSpPr/>
          <p:nvPr/>
        </p:nvGrpSpPr>
        <p:grpSpPr>
          <a:xfrm>
            <a:off x="1336804" y="1774295"/>
            <a:ext cx="5288858" cy="900550"/>
            <a:chOff x="1336804" y="1774295"/>
            <a:chExt cx="5288858" cy="900550"/>
          </a:xfrm>
        </p:grpSpPr>
        <p:pic>
          <p:nvPicPr>
            <p:cNvPr id="4" name="Picture 6">
              <a:extLst>
                <a:ext uri="{FF2B5EF4-FFF2-40B4-BE49-F238E27FC236}">
                  <a16:creationId xmlns:a16="http://schemas.microsoft.com/office/drawing/2014/main" id="{143521E4-645A-4A87-B2F7-F5604758E4A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35470" y="1774295"/>
              <a:ext cx="3290192" cy="900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 Placeholder 4">
              <a:extLst>
                <a:ext uri="{FF2B5EF4-FFF2-40B4-BE49-F238E27FC236}">
                  <a16:creationId xmlns:a16="http://schemas.microsoft.com/office/drawing/2014/main" id="{EF671841-3185-4C57-90EE-481CA2BA3603}"/>
                </a:ext>
              </a:extLst>
            </p:cNvPr>
            <p:cNvSpPr txBox="1">
              <a:spLocks/>
            </p:cNvSpPr>
            <p:nvPr/>
          </p:nvSpPr>
          <p:spPr>
            <a:xfrm>
              <a:off x="1336804" y="1892234"/>
              <a:ext cx="1998666" cy="774334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45719" rIns="45719"/>
            <a:lstStyle>
              <a:lvl1pPr marL="0" indent="0" defTabSz="457200">
                <a:spcBef>
                  <a:spcPts val="700"/>
                </a:spcBef>
                <a:buClr>
                  <a:srgbClr val="000000"/>
                </a:buClr>
                <a:buSzPct val="100000"/>
                <a:buFont typeface="Arial"/>
                <a:buNone/>
                <a:defRPr sz="2000" b="0">
                  <a:latin typeface="Arial Nova Light" panose="020B0604020202020204" pitchFamily="34" charset="0"/>
                  <a:ea typeface="Arial"/>
                  <a:cs typeface="Arial"/>
                  <a:sym typeface="Arial"/>
                </a:defRPr>
              </a:lvl1pPr>
              <a:lvl2pPr marL="783771" indent="-326571" defTabSz="457200">
                <a:spcBef>
                  <a:spcPts val="700"/>
                </a:spcBef>
                <a:buClr>
                  <a:srgbClr val="000000"/>
                </a:buClr>
                <a:buSzPct val="100000"/>
                <a:buFont typeface="Arial"/>
                <a:buChar char="–"/>
                <a:defRPr sz="3200" b="1">
                  <a:latin typeface="Arial"/>
                  <a:ea typeface="Arial"/>
                  <a:cs typeface="Arial"/>
                  <a:sym typeface="Arial"/>
                </a:defRPr>
              </a:lvl2pPr>
              <a:lvl3pPr marL="1219200" indent="-304800" defTabSz="457200">
                <a:spcBef>
                  <a:spcPts val="700"/>
                </a:spcBef>
                <a:buClr>
                  <a:srgbClr val="000000"/>
                </a:buClr>
                <a:buSzPct val="100000"/>
                <a:buFont typeface="Arial"/>
                <a:buChar char="•"/>
                <a:defRPr sz="3200" b="1">
                  <a:latin typeface="Arial"/>
                  <a:ea typeface="Arial"/>
                  <a:cs typeface="Arial"/>
                  <a:sym typeface="Arial"/>
                </a:defRPr>
              </a:lvl3pPr>
              <a:lvl4pPr marL="1737360" indent="-365760" defTabSz="457200">
                <a:spcBef>
                  <a:spcPts val="700"/>
                </a:spcBef>
                <a:buClr>
                  <a:srgbClr val="000000"/>
                </a:buClr>
                <a:buSzPct val="100000"/>
                <a:buFont typeface="Arial"/>
                <a:buChar char="–"/>
                <a:defRPr sz="3200" b="1">
                  <a:latin typeface="Arial"/>
                  <a:ea typeface="Arial"/>
                  <a:cs typeface="Arial"/>
                  <a:sym typeface="Arial"/>
                </a:defRPr>
              </a:lvl4pPr>
              <a:lvl5pPr marL="2194560" indent="-365760" defTabSz="457200">
                <a:spcBef>
                  <a:spcPts val="700"/>
                </a:spcBef>
                <a:buClr>
                  <a:srgbClr val="000000"/>
                </a:buClr>
                <a:buSzPct val="100000"/>
                <a:buFont typeface="Arial"/>
                <a:buChar char="»"/>
                <a:defRPr sz="3200" b="1">
                  <a:latin typeface="Arial"/>
                  <a:ea typeface="Arial"/>
                  <a:cs typeface="Arial"/>
                  <a:sym typeface="Arial"/>
                </a:defRPr>
              </a:lvl5pPr>
              <a:lvl6pPr marL="2651760" indent="-365760" defTabSz="457200">
                <a:spcBef>
                  <a:spcPts val="700"/>
                </a:spcBef>
                <a:buClr>
                  <a:srgbClr val="000000"/>
                </a:buClr>
                <a:buSzPct val="100000"/>
                <a:buFont typeface="Arial"/>
                <a:buChar char="•"/>
                <a:defRPr sz="3200" b="1">
                  <a:latin typeface="Arial"/>
                  <a:ea typeface="Arial"/>
                  <a:cs typeface="Arial"/>
                  <a:sym typeface="Arial"/>
                </a:defRPr>
              </a:lvl6pPr>
              <a:lvl7pPr marL="3108960" indent="-365760" defTabSz="457200">
                <a:spcBef>
                  <a:spcPts val="700"/>
                </a:spcBef>
                <a:buClr>
                  <a:srgbClr val="000000"/>
                </a:buClr>
                <a:buSzPct val="100000"/>
                <a:buFont typeface="Arial"/>
                <a:buChar char="•"/>
                <a:defRPr sz="3200" b="1">
                  <a:latin typeface="Arial"/>
                  <a:ea typeface="Arial"/>
                  <a:cs typeface="Arial"/>
                  <a:sym typeface="Arial"/>
                </a:defRPr>
              </a:lvl7pPr>
              <a:lvl8pPr marL="3566159" indent="-365759" defTabSz="457200">
                <a:spcBef>
                  <a:spcPts val="700"/>
                </a:spcBef>
                <a:buClr>
                  <a:srgbClr val="000000"/>
                </a:buClr>
                <a:buSzPct val="100000"/>
                <a:buFont typeface="Arial"/>
                <a:buChar char="•"/>
                <a:defRPr sz="3200" b="1">
                  <a:latin typeface="Arial"/>
                  <a:ea typeface="Arial"/>
                  <a:cs typeface="Arial"/>
                  <a:sym typeface="Arial"/>
                </a:defRPr>
              </a:lvl8pPr>
              <a:lvl9pPr marL="4023359" indent="-365759" defTabSz="457200">
                <a:spcBef>
                  <a:spcPts val="700"/>
                </a:spcBef>
                <a:buClr>
                  <a:srgbClr val="000000"/>
                </a:buClr>
                <a:buSzPct val="100000"/>
                <a:buFont typeface="Arial"/>
                <a:buChar char="•"/>
                <a:defRPr sz="3200" b="1"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-US" dirty="0"/>
                <a:t>Slater Determinant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7978B53-A0FA-48D3-9781-9C73338739A1}"/>
              </a:ext>
            </a:extLst>
          </p:cNvPr>
          <p:cNvGrpSpPr/>
          <p:nvPr/>
        </p:nvGrpSpPr>
        <p:grpSpPr>
          <a:xfrm>
            <a:off x="1147553" y="3073208"/>
            <a:ext cx="5620506" cy="388493"/>
            <a:chOff x="1147553" y="3073208"/>
            <a:chExt cx="5620506" cy="388493"/>
          </a:xfrm>
        </p:grpSpPr>
        <p:pic>
          <p:nvPicPr>
            <p:cNvPr id="5" name="Picture 8">
              <a:extLst>
                <a:ext uri="{FF2B5EF4-FFF2-40B4-BE49-F238E27FC236}">
                  <a16:creationId xmlns:a16="http://schemas.microsoft.com/office/drawing/2014/main" id="{95529215-52DF-49FF-A711-1E802D1F0EA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84016" y="3098765"/>
              <a:ext cx="3484043" cy="3629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 Placeholder 4">
              <a:extLst>
                <a:ext uri="{FF2B5EF4-FFF2-40B4-BE49-F238E27FC236}">
                  <a16:creationId xmlns:a16="http://schemas.microsoft.com/office/drawing/2014/main" id="{B6959B85-468C-44ED-98FC-29C31CBA2109}"/>
                </a:ext>
              </a:extLst>
            </p:cNvPr>
            <p:cNvSpPr txBox="1">
              <a:spLocks/>
            </p:cNvSpPr>
            <p:nvPr/>
          </p:nvSpPr>
          <p:spPr>
            <a:xfrm>
              <a:off x="1147553" y="3073208"/>
              <a:ext cx="1998666" cy="38849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45719" rIns="45719"/>
            <a:lstStyle>
              <a:lvl1pPr marL="0" indent="0" defTabSz="457200">
                <a:spcBef>
                  <a:spcPts val="700"/>
                </a:spcBef>
                <a:buClr>
                  <a:srgbClr val="000000"/>
                </a:buClr>
                <a:buSzPct val="100000"/>
                <a:buFont typeface="Arial"/>
                <a:buNone/>
                <a:defRPr sz="2000" b="0">
                  <a:latin typeface="Arial Nova Light" panose="020B0604020202020204" pitchFamily="34" charset="0"/>
                  <a:ea typeface="Arial"/>
                  <a:cs typeface="Arial"/>
                  <a:sym typeface="Arial"/>
                </a:defRPr>
              </a:lvl1pPr>
              <a:lvl2pPr marL="783771" indent="-326571" defTabSz="457200">
                <a:spcBef>
                  <a:spcPts val="700"/>
                </a:spcBef>
                <a:buClr>
                  <a:srgbClr val="000000"/>
                </a:buClr>
                <a:buSzPct val="100000"/>
                <a:buFont typeface="Arial"/>
                <a:buChar char="–"/>
                <a:defRPr sz="3200" b="1">
                  <a:latin typeface="Arial"/>
                  <a:ea typeface="Arial"/>
                  <a:cs typeface="Arial"/>
                  <a:sym typeface="Arial"/>
                </a:defRPr>
              </a:lvl2pPr>
              <a:lvl3pPr marL="1219200" indent="-304800" defTabSz="457200">
                <a:spcBef>
                  <a:spcPts val="700"/>
                </a:spcBef>
                <a:buClr>
                  <a:srgbClr val="000000"/>
                </a:buClr>
                <a:buSzPct val="100000"/>
                <a:buFont typeface="Arial"/>
                <a:buChar char="•"/>
                <a:defRPr sz="3200" b="1">
                  <a:latin typeface="Arial"/>
                  <a:ea typeface="Arial"/>
                  <a:cs typeface="Arial"/>
                  <a:sym typeface="Arial"/>
                </a:defRPr>
              </a:lvl3pPr>
              <a:lvl4pPr marL="1737360" indent="-365760" defTabSz="457200">
                <a:spcBef>
                  <a:spcPts val="700"/>
                </a:spcBef>
                <a:buClr>
                  <a:srgbClr val="000000"/>
                </a:buClr>
                <a:buSzPct val="100000"/>
                <a:buFont typeface="Arial"/>
                <a:buChar char="–"/>
                <a:defRPr sz="3200" b="1">
                  <a:latin typeface="Arial"/>
                  <a:ea typeface="Arial"/>
                  <a:cs typeface="Arial"/>
                  <a:sym typeface="Arial"/>
                </a:defRPr>
              </a:lvl4pPr>
              <a:lvl5pPr marL="2194560" indent="-365760" defTabSz="457200">
                <a:spcBef>
                  <a:spcPts val="700"/>
                </a:spcBef>
                <a:buClr>
                  <a:srgbClr val="000000"/>
                </a:buClr>
                <a:buSzPct val="100000"/>
                <a:buFont typeface="Arial"/>
                <a:buChar char="»"/>
                <a:defRPr sz="3200" b="1">
                  <a:latin typeface="Arial"/>
                  <a:ea typeface="Arial"/>
                  <a:cs typeface="Arial"/>
                  <a:sym typeface="Arial"/>
                </a:defRPr>
              </a:lvl5pPr>
              <a:lvl6pPr marL="2651760" indent="-365760" defTabSz="457200">
                <a:spcBef>
                  <a:spcPts val="700"/>
                </a:spcBef>
                <a:buClr>
                  <a:srgbClr val="000000"/>
                </a:buClr>
                <a:buSzPct val="100000"/>
                <a:buFont typeface="Arial"/>
                <a:buChar char="•"/>
                <a:defRPr sz="3200" b="1">
                  <a:latin typeface="Arial"/>
                  <a:ea typeface="Arial"/>
                  <a:cs typeface="Arial"/>
                  <a:sym typeface="Arial"/>
                </a:defRPr>
              </a:lvl6pPr>
              <a:lvl7pPr marL="3108960" indent="-365760" defTabSz="457200">
                <a:spcBef>
                  <a:spcPts val="700"/>
                </a:spcBef>
                <a:buClr>
                  <a:srgbClr val="000000"/>
                </a:buClr>
                <a:buSzPct val="100000"/>
                <a:buFont typeface="Arial"/>
                <a:buChar char="•"/>
                <a:defRPr sz="3200" b="1">
                  <a:latin typeface="Arial"/>
                  <a:ea typeface="Arial"/>
                  <a:cs typeface="Arial"/>
                  <a:sym typeface="Arial"/>
                </a:defRPr>
              </a:lvl7pPr>
              <a:lvl8pPr marL="3566159" indent="-365759" defTabSz="457200">
                <a:spcBef>
                  <a:spcPts val="700"/>
                </a:spcBef>
                <a:buClr>
                  <a:srgbClr val="000000"/>
                </a:buClr>
                <a:buSzPct val="100000"/>
                <a:buFont typeface="Arial"/>
                <a:buChar char="•"/>
                <a:defRPr sz="3200" b="1">
                  <a:latin typeface="Arial"/>
                  <a:ea typeface="Arial"/>
                  <a:cs typeface="Arial"/>
                  <a:sym typeface="Arial"/>
                </a:defRPr>
              </a:lvl8pPr>
              <a:lvl9pPr marL="4023359" indent="-365759" defTabSz="457200">
                <a:spcBef>
                  <a:spcPts val="700"/>
                </a:spcBef>
                <a:buClr>
                  <a:srgbClr val="000000"/>
                </a:buClr>
                <a:buSzPct val="100000"/>
                <a:buFont typeface="Arial"/>
                <a:buChar char="•"/>
                <a:defRPr sz="3200" b="1"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-US" dirty="0"/>
                <a:t>Molecular Orbital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AAA2F7C-2589-42F8-A691-5138F5A6B1B0}"/>
              </a:ext>
            </a:extLst>
          </p:cNvPr>
          <p:cNvGrpSpPr/>
          <p:nvPr/>
        </p:nvGrpSpPr>
        <p:grpSpPr>
          <a:xfrm>
            <a:off x="1215008" y="3946806"/>
            <a:ext cx="5111312" cy="666750"/>
            <a:chOff x="1215008" y="3946806"/>
            <a:chExt cx="5111312" cy="666750"/>
          </a:xfrm>
        </p:grpSpPr>
        <p:pic>
          <p:nvPicPr>
            <p:cNvPr id="13320" name="Picture 8">
              <a:extLst>
                <a:ext uri="{FF2B5EF4-FFF2-40B4-BE49-F238E27FC236}">
                  <a16:creationId xmlns:a16="http://schemas.microsoft.com/office/drawing/2014/main" id="{2FD20F49-3F59-4708-8CB7-BC58E699305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21170" y="3946806"/>
              <a:ext cx="3105150" cy="666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 Placeholder 4">
              <a:extLst>
                <a:ext uri="{FF2B5EF4-FFF2-40B4-BE49-F238E27FC236}">
                  <a16:creationId xmlns:a16="http://schemas.microsoft.com/office/drawing/2014/main" id="{6174E1C1-9A66-47BC-8520-EC00B6EFA58A}"/>
                </a:ext>
              </a:extLst>
            </p:cNvPr>
            <p:cNvSpPr txBox="1">
              <a:spLocks/>
            </p:cNvSpPr>
            <p:nvPr/>
          </p:nvSpPr>
          <p:spPr>
            <a:xfrm>
              <a:off x="1215008" y="3946806"/>
              <a:ext cx="1998666" cy="38849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45719" rIns="45719"/>
            <a:lstStyle>
              <a:lvl1pPr marL="0" indent="0" defTabSz="457200">
                <a:spcBef>
                  <a:spcPts val="700"/>
                </a:spcBef>
                <a:buClr>
                  <a:srgbClr val="000000"/>
                </a:buClr>
                <a:buSzPct val="100000"/>
                <a:buFont typeface="Arial"/>
                <a:buNone/>
                <a:defRPr sz="2000" b="0">
                  <a:latin typeface="Arial Nova Light" panose="020B0604020202020204" pitchFamily="34" charset="0"/>
                  <a:ea typeface="Arial"/>
                  <a:cs typeface="Arial"/>
                  <a:sym typeface="Arial"/>
                </a:defRPr>
              </a:lvl1pPr>
              <a:lvl2pPr marL="783771" indent="-326571" defTabSz="457200">
                <a:spcBef>
                  <a:spcPts val="700"/>
                </a:spcBef>
                <a:buClr>
                  <a:srgbClr val="000000"/>
                </a:buClr>
                <a:buSzPct val="100000"/>
                <a:buFont typeface="Arial"/>
                <a:buChar char="–"/>
                <a:defRPr sz="3200" b="1">
                  <a:latin typeface="Arial"/>
                  <a:ea typeface="Arial"/>
                  <a:cs typeface="Arial"/>
                  <a:sym typeface="Arial"/>
                </a:defRPr>
              </a:lvl2pPr>
              <a:lvl3pPr marL="1219200" indent="-304800" defTabSz="457200">
                <a:spcBef>
                  <a:spcPts val="700"/>
                </a:spcBef>
                <a:buClr>
                  <a:srgbClr val="000000"/>
                </a:buClr>
                <a:buSzPct val="100000"/>
                <a:buFont typeface="Arial"/>
                <a:buChar char="•"/>
                <a:defRPr sz="3200" b="1">
                  <a:latin typeface="Arial"/>
                  <a:ea typeface="Arial"/>
                  <a:cs typeface="Arial"/>
                  <a:sym typeface="Arial"/>
                </a:defRPr>
              </a:lvl3pPr>
              <a:lvl4pPr marL="1737360" indent="-365760" defTabSz="457200">
                <a:spcBef>
                  <a:spcPts val="700"/>
                </a:spcBef>
                <a:buClr>
                  <a:srgbClr val="000000"/>
                </a:buClr>
                <a:buSzPct val="100000"/>
                <a:buFont typeface="Arial"/>
                <a:buChar char="–"/>
                <a:defRPr sz="3200" b="1">
                  <a:latin typeface="Arial"/>
                  <a:ea typeface="Arial"/>
                  <a:cs typeface="Arial"/>
                  <a:sym typeface="Arial"/>
                </a:defRPr>
              </a:lvl4pPr>
              <a:lvl5pPr marL="2194560" indent="-365760" defTabSz="457200">
                <a:spcBef>
                  <a:spcPts val="700"/>
                </a:spcBef>
                <a:buClr>
                  <a:srgbClr val="000000"/>
                </a:buClr>
                <a:buSzPct val="100000"/>
                <a:buFont typeface="Arial"/>
                <a:buChar char="»"/>
                <a:defRPr sz="3200" b="1">
                  <a:latin typeface="Arial"/>
                  <a:ea typeface="Arial"/>
                  <a:cs typeface="Arial"/>
                  <a:sym typeface="Arial"/>
                </a:defRPr>
              </a:lvl5pPr>
              <a:lvl6pPr marL="2651760" indent="-365760" defTabSz="457200">
                <a:spcBef>
                  <a:spcPts val="700"/>
                </a:spcBef>
                <a:buClr>
                  <a:srgbClr val="000000"/>
                </a:buClr>
                <a:buSzPct val="100000"/>
                <a:buFont typeface="Arial"/>
                <a:buChar char="•"/>
                <a:defRPr sz="3200" b="1">
                  <a:latin typeface="Arial"/>
                  <a:ea typeface="Arial"/>
                  <a:cs typeface="Arial"/>
                  <a:sym typeface="Arial"/>
                </a:defRPr>
              </a:lvl6pPr>
              <a:lvl7pPr marL="3108960" indent="-365760" defTabSz="457200">
                <a:spcBef>
                  <a:spcPts val="700"/>
                </a:spcBef>
                <a:buClr>
                  <a:srgbClr val="000000"/>
                </a:buClr>
                <a:buSzPct val="100000"/>
                <a:buFont typeface="Arial"/>
                <a:buChar char="•"/>
                <a:defRPr sz="3200" b="1">
                  <a:latin typeface="Arial"/>
                  <a:ea typeface="Arial"/>
                  <a:cs typeface="Arial"/>
                  <a:sym typeface="Arial"/>
                </a:defRPr>
              </a:lvl7pPr>
              <a:lvl8pPr marL="3566159" indent="-365759" defTabSz="457200">
                <a:spcBef>
                  <a:spcPts val="700"/>
                </a:spcBef>
                <a:buClr>
                  <a:srgbClr val="000000"/>
                </a:buClr>
                <a:buSzPct val="100000"/>
                <a:buFont typeface="Arial"/>
                <a:buChar char="•"/>
                <a:defRPr sz="3200" b="1">
                  <a:latin typeface="Arial"/>
                  <a:ea typeface="Arial"/>
                  <a:cs typeface="Arial"/>
                  <a:sym typeface="Arial"/>
                </a:defRPr>
              </a:lvl8pPr>
              <a:lvl9pPr marL="4023359" indent="-365759" defTabSz="457200">
                <a:spcBef>
                  <a:spcPts val="700"/>
                </a:spcBef>
                <a:buClr>
                  <a:srgbClr val="000000"/>
                </a:buClr>
                <a:buSzPct val="100000"/>
                <a:buFont typeface="Arial"/>
                <a:buChar char="•"/>
                <a:defRPr sz="3200" b="1"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-US" dirty="0"/>
                <a:t>Atomic Orbital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8E39709-9CAB-4F4E-9888-3BF28C801ED9}"/>
              </a:ext>
            </a:extLst>
          </p:cNvPr>
          <p:cNvGrpSpPr/>
          <p:nvPr/>
        </p:nvGrpSpPr>
        <p:grpSpPr>
          <a:xfrm>
            <a:off x="1285349" y="4819537"/>
            <a:ext cx="5040971" cy="430020"/>
            <a:chOff x="1285349" y="4819537"/>
            <a:chExt cx="5040971" cy="430020"/>
          </a:xfrm>
        </p:grpSpPr>
        <p:pic>
          <p:nvPicPr>
            <p:cNvPr id="13318" name="Picture 6">
              <a:extLst>
                <a:ext uri="{FF2B5EF4-FFF2-40B4-BE49-F238E27FC236}">
                  <a16:creationId xmlns:a16="http://schemas.microsoft.com/office/drawing/2014/main" id="{82AFFB12-280C-42C6-B928-7E0A640C093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35470" y="4849507"/>
              <a:ext cx="2990850" cy="400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Text Placeholder 4">
              <a:extLst>
                <a:ext uri="{FF2B5EF4-FFF2-40B4-BE49-F238E27FC236}">
                  <a16:creationId xmlns:a16="http://schemas.microsoft.com/office/drawing/2014/main" id="{24D8AAE6-09BE-4CA8-A364-C1BFDC07A3E2}"/>
                </a:ext>
              </a:extLst>
            </p:cNvPr>
            <p:cNvSpPr txBox="1">
              <a:spLocks/>
            </p:cNvSpPr>
            <p:nvPr/>
          </p:nvSpPr>
          <p:spPr>
            <a:xfrm>
              <a:off x="1285349" y="4819537"/>
              <a:ext cx="1998666" cy="38849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45719" rIns="45719"/>
            <a:lstStyle>
              <a:lvl1pPr marL="0" indent="0" defTabSz="457200">
                <a:spcBef>
                  <a:spcPts val="700"/>
                </a:spcBef>
                <a:buClr>
                  <a:srgbClr val="000000"/>
                </a:buClr>
                <a:buSzPct val="100000"/>
                <a:buFont typeface="Arial"/>
                <a:buNone/>
                <a:defRPr sz="2000" b="0">
                  <a:latin typeface="Arial Nova Light" panose="020B0604020202020204" pitchFamily="34" charset="0"/>
                  <a:ea typeface="Arial"/>
                  <a:cs typeface="Arial"/>
                  <a:sym typeface="Arial"/>
                </a:defRPr>
              </a:lvl1pPr>
              <a:lvl2pPr marL="783771" indent="-326571" defTabSz="457200">
                <a:spcBef>
                  <a:spcPts val="700"/>
                </a:spcBef>
                <a:buClr>
                  <a:srgbClr val="000000"/>
                </a:buClr>
                <a:buSzPct val="100000"/>
                <a:buFont typeface="Arial"/>
                <a:buChar char="–"/>
                <a:defRPr sz="3200" b="1">
                  <a:latin typeface="Arial"/>
                  <a:ea typeface="Arial"/>
                  <a:cs typeface="Arial"/>
                  <a:sym typeface="Arial"/>
                </a:defRPr>
              </a:lvl2pPr>
              <a:lvl3pPr marL="1219200" indent="-304800" defTabSz="457200">
                <a:spcBef>
                  <a:spcPts val="700"/>
                </a:spcBef>
                <a:buClr>
                  <a:srgbClr val="000000"/>
                </a:buClr>
                <a:buSzPct val="100000"/>
                <a:buFont typeface="Arial"/>
                <a:buChar char="•"/>
                <a:defRPr sz="3200" b="1">
                  <a:latin typeface="Arial"/>
                  <a:ea typeface="Arial"/>
                  <a:cs typeface="Arial"/>
                  <a:sym typeface="Arial"/>
                </a:defRPr>
              </a:lvl3pPr>
              <a:lvl4pPr marL="1737360" indent="-365760" defTabSz="457200">
                <a:spcBef>
                  <a:spcPts val="700"/>
                </a:spcBef>
                <a:buClr>
                  <a:srgbClr val="000000"/>
                </a:buClr>
                <a:buSzPct val="100000"/>
                <a:buFont typeface="Arial"/>
                <a:buChar char="–"/>
                <a:defRPr sz="3200" b="1">
                  <a:latin typeface="Arial"/>
                  <a:ea typeface="Arial"/>
                  <a:cs typeface="Arial"/>
                  <a:sym typeface="Arial"/>
                </a:defRPr>
              </a:lvl4pPr>
              <a:lvl5pPr marL="2194560" indent="-365760" defTabSz="457200">
                <a:spcBef>
                  <a:spcPts val="700"/>
                </a:spcBef>
                <a:buClr>
                  <a:srgbClr val="000000"/>
                </a:buClr>
                <a:buSzPct val="100000"/>
                <a:buFont typeface="Arial"/>
                <a:buChar char="»"/>
                <a:defRPr sz="3200" b="1">
                  <a:latin typeface="Arial"/>
                  <a:ea typeface="Arial"/>
                  <a:cs typeface="Arial"/>
                  <a:sym typeface="Arial"/>
                </a:defRPr>
              </a:lvl5pPr>
              <a:lvl6pPr marL="2651760" indent="-365760" defTabSz="457200">
                <a:spcBef>
                  <a:spcPts val="700"/>
                </a:spcBef>
                <a:buClr>
                  <a:srgbClr val="000000"/>
                </a:buClr>
                <a:buSzPct val="100000"/>
                <a:buFont typeface="Arial"/>
                <a:buChar char="•"/>
                <a:defRPr sz="3200" b="1">
                  <a:latin typeface="Arial"/>
                  <a:ea typeface="Arial"/>
                  <a:cs typeface="Arial"/>
                  <a:sym typeface="Arial"/>
                </a:defRPr>
              </a:lvl6pPr>
              <a:lvl7pPr marL="3108960" indent="-365760" defTabSz="457200">
                <a:spcBef>
                  <a:spcPts val="700"/>
                </a:spcBef>
                <a:buClr>
                  <a:srgbClr val="000000"/>
                </a:buClr>
                <a:buSzPct val="100000"/>
                <a:buFont typeface="Arial"/>
                <a:buChar char="•"/>
                <a:defRPr sz="3200" b="1">
                  <a:latin typeface="Arial"/>
                  <a:ea typeface="Arial"/>
                  <a:cs typeface="Arial"/>
                  <a:sym typeface="Arial"/>
                </a:defRPr>
              </a:lvl7pPr>
              <a:lvl8pPr marL="3566159" indent="-365759" defTabSz="457200">
                <a:spcBef>
                  <a:spcPts val="700"/>
                </a:spcBef>
                <a:buClr>
                  <a:srgbClr val="000000"/>
                </a:buClr>
                <a:buSzPct val="100000"/>
                <a:buFont typeface="Arial"/>
                <a:buChar char="•"/>
                <a:defRPr sz="3200" b="1">
                  <a:latin typeface="Arial"/>
                  <a:ea typeface="Arial"/>
                  <a:cs typeface="Arial"/>
                  <a:sym typeface="Arial"/>
                </a:defRPr>
              </a:lvl8pPr>
              <a:lvl9pPr marL="4023359" indent="-365759" defTabSz="457200">
                <a:spcBef>
                  <a:spcPts val="700"/>
                </a:spcBef>
                <a:buClr>
                  <a:srgbClr val="000000"/>
                </a:buClr>
                <a:buSzPct val="100000"/>
                <a:buFont typeface="Arial"/>
                <a:buChar char="•"/>
                <a:defRPr sz="3200" b="1"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-US" dirty="0"/>
                <a:t>Basis function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9B6A28B-3723-49F2-89D6-0D51FB4C6067}"/>
              </a:ext>
            </a:extLst>
          </p:cNvPr>
          <p:cNvGrpSpPr/>
          <p:nvPr/>
        </p:nvGrpSpPr>
        <p:grpSpPr>
          <a:xfrm>
            <a:off x="1336804" y="5633654"/>
            <a:ext cx="4830565" cy="661346"/>
            <a:chOff x="1336804" y="5633654"/>
            <a:chExt cx="4830565" cy="661346"/>
          </a:xfrm>
        </p:grpSpPr>
        <p:pic>
          <p:nvPicPr>
            <p:cNvPr id="13322" name="Picture 10">
              <a:extLst>
                <a:ext uri="{FF2B5EF4-FFF2-40B4-BE49-F238E27FC236}">
                  <a16:creationId xmlns:a16="http://schemas.microsoft.com/office/drawing/2014/main" id="{2325604A-9FA0-45D0-8035-7ACA810212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49596" y="5653731"/>
              <a:ext cx="2917773" cy="6412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Text Placeholder 4">
              <a:extLst>
                <a:ext uri="{FF2B5EF4-FFF2-40B4-BE49-F238E27FC236}">
                  <a16:creationId xmlns:a16="http://schemas.microsoft.com/office/drawing/2014/main" id="{DE1F17BA-542F-4D43-9205-19591F00FB0B}"/>
                </a:ext>
              </a:extLst>
            </p:cNvPr>
            <p:cNvSpPr txBox="1">
              <a:spLocks/>
            </p:cNvSpPr>
            <p:nvPr/>
          </p:nvSpPr>
          <p:spPr>
            <a:xfrm>
              <a:off x="1336804" y="5633654"/>
              <a:ext cx="1998666" cy="38849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45719" rIns="45719"/>
            <a:lstStyle>
              <a:lvl1pPr marL="0" indent="0" defTabSz="457200">
                <a:spcBef>
                  <a:spcPts val="700"/>
                </a:spcBef>
                <a:buClr>
                  <a:srgbClr val="000000"/>
                </a:buClr>
                <a:buSzPct val="100000"/>
                <a:buFont typeface="Arial"/>
                <a:buNone/>
                <a:defRPr sz="2000" b="0">
                  <a:latin typeface="Arial Nova Light" panose="020B0604020202020204" pitchFamily="34" charset="0"/>
                  <a:ea typeface="Arial"/>
                  <a:cs typeface="Arial"/>
                  <a:sym typeface="Arial"/>
                </a:defRPr>
              </a:lvl1pPr>
              <a:lvl2pPr marL="783771" indent="-326571" defTabSz="457200">
                <a:spcBef>
                  <a:spcPts val="700"/>
                </a:spcBef>
                <a:buClr>
                  <a:srgbClr val="000000"/>
                </a:buClr>
                <a:buSzPct val="100000"/>
                <a:buFont typeface="Arial"/>
                <a:buChar char="–"/>
                <a:defRPr sz="3200" b="1">
                  <a:latin typeface="Arial"/>
                  <a:ea typeface="Arial"/>
                  <a:cs typeface="Arial"/>
                  <a:sym typeface="Arial"/>
                </a:defRPr>
              </a:lvl2pPr>
              <a:lvl3pPr marL="1219200" indent="-304800" defTabSz="457200">
                <a:spcBef>
                  <a:spcPts val="700"/>
                </a:spcBef>
                <a:buClr>
                  <a:srgbClr val="000000"/>
                </a:buClr>
                <a:buSzPct val="100000"/>
                <a:buFont typeface="Arial"/>
                <a:buChar char="•"/>
                <a:defRPr sz="3200" b="1">
                  <a:latin typeface="Arial"/>
                  <a:ea typeface="Arial"/>
                  <a:cs typeface="Arial"/>
                  <a:sym typeface="Arial"/>
                </a:defRPr>
              </a:lvl3pPr>
              <a:lvl4pPr marL="1737360" indent="-365760" defTabSz="457200">
                <a:spcBef>
                  <a:spcPts val="700"/>
                </a:spcBef>
                <a:buClr>
                  <a:srgbClr val="000000"/>
                </a:buClr>
                <a:buSzPct val="100000"/>
                <a:buFont typeface="Arial"/>
                <a:buChar char="–"/>
                <a:defRPr sz="3200" b="1">
                  <a:latin typeface="Arial"/>
                  <a:ea typeface="Arial"/>
                  <a:cs typeface="Arial"/>
                  <a:sym typeface="Arial"/>
                </a:defRPr>
              </a:lvl4pPr>
              <a:lvl5pPr marL="2194560" indent="-365760" defTabSz="457200">
                <a:spcBef>
                  <a:spcPts val="700"/>
                </a:spcBef>
                <a:buClr>
                  <a:srgbClr val="000000"/>
                </a:buClr>
                <a:buSzPct val="100000"/>
                <a:buFont typeface="Arial"/>
                <a:buChar char="»"/>
                <a:defRPr sz="3200" b="1">
                  <a:latin typeface="Arial"/>
                  <a:ea typeface="Arial"/>
                  <a:cs typeface="Arial"/>
                  <a:sym typeface="Arial"/>
                </a:defRPr>
              </a:lvl5pPr>
              <a:lvl6pPr marL="2651760" indent="-365760" defTabSz="457200">
                <a:spcBef>
                  <a:spcPts val="700"/>
                </a:spcBef>
                <a:buClr>
                  <a:srgbClr val="000000"/>
                </a:buClr>
                <a:buSzPct val="100000"/>
                <a:buFont typeface="Arial"/>
                <a:buChar char="•"/>
                <a:defRPr sz="3200" b="1">
                  <a:latin typeface="Arial"/>
                  <a:ea typeface="Arial"/>
                  <a:cs typeface="Arial"/>
                  <a:sym typeface="Arial"/>
                </a:defRPr>
              </a:lvl6pPr>
              <a:lvl7pPr marL="3108960" indent="-365760" defTabSz="457200">
                <a:spcBef>
                  <a:spcPts val="700"/>
                </a:spcBef>
                <a:buClr>
                  <a:srgbClr val="000000"/>
                </a:buClr>
                <a:buSzPct val="100000"/>
                <a:buFont typeface="Arial"/>
                <a:buChar char="•"/>
                <a:defRPr sz="3200" b="1">
                  <a:latin typeface="Arial"/>
                  <a:ea typeface="Arial"/>
                  <a:cs typeface="Arial"/>
                  <a:sym typeface="Arial"/>
                </a:defRPr>
              </a:lvl7pPr>
              <a:lvl8pPr marL="3566159" indent="-365759" defTabSz="457200">
                <a:spcBef>
                  <a:spcPts val="700"/>
                </a:spcBef>
                <a:buClr>
                  <a:srgbClr val="000000"/>
                </a:buClr>
                <a:buSzPct val="100000"/>
                <a:buFont typeface="Arial"/>
                <a:buChar char="•"/>
                <a:defRPr sz="3200" b="1">
                  <a:latin typeface="Arial"/>
                  <a:ea typeface="Arial"/>
                  <a:cs typeface="Arial"/>
                  <a:sym typeface="Arial"/>
                </a:defRPr>
              </a:lvl8pPr>
              <a:lvl9pPr marL="4023359" indent="-365759" defTabSz="457200">
                <a:spcBef>
                  <a:spcPts val="700"/>
                </a:spcBef>
                <a:buClr>
                  <a:srgbClr val="000000"/>
                </a:buClr>
                <a:buSzPct val="100000"/>
                <a:buFont typeface="Arial"/>
                <a:buChar char="•"/>
                <a:defRPr sz="3200" b="1"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-US" dirty="0"/>
                <a:t>Jastrow factors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9694518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9909457-0721-40A1-8522-4EC195F0EB6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Quantum Chemistry in </a:t>
            </a:r>
            <a:r>
              <a:rPr lang="en-US" dirty="0" err="1"/>
              <a:t>pyTorch</a:t>
            </a:r>
            <a:endParaRPr lang="en-NL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366AE6F-6493-4A98-AC6C-4AD4B7E681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95" y="1789874"/>
            <a:ext cx="8779415" cy="43342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893A51B-4377-4E49-89E1-1475700AB2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837" y="835852"/>
            <a:ext cx="4973292" cy="413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4532390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2445F1D-1C4A-4A9B-B5E1-9E6FAB5328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Atomic Orbital Layer in </a:t>
            </a:r>
            <a:r>
              <a:rPr lang="en-US" dirty="0" err="1"/>
              <a:t>pytorch</a:t>
            </a:r>
            <a:endParaRPr lang="en-NL" dirty="0"/>
          </a:p>
        </p:txBody>
      </p:sp>
      <p:pic>
        <p:nvPicPr>
          <p:cNvPr id="324" name="Picture 323">
            <a:extLst>
              <a:ext uri="{FF2B5EF4-FFF2-40B4-BE49-F238E27FC236}">
                <a16:creationId xmlns:a16="http://schemas.microsoft.com/office/drawing/2014/main" id="{BA204246-25F8-4E9E-BCC5-E4F507E178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5345" y="1100084"/>
            <a:ext cx="4650069" cy="4657832"/>
          </a:xfrm>
          <a:prstGeom prst="rect">
            <a:avLst/>
          </a:prstGeom>
        </p:spPr>
      </p:pic>
      <p:pic>
        <p:nvPicPr>
          <p:cNvPr id="327" name="Picture 326" descr="A picture containing game&#10;&#10;Description automatically generated">
            <a:extLst>
              <a:ext uri="{FF2B5EF4-FFF2-40B4-BE49-F238E27FC236}">
                <a16:creationId xmlns:a16="http://schemas.microsoft.com/office/drawing/2014/main" id="{395B9683-D48B-47C9-A7AC-AA874825F27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145"/>
          <a:stretch/>
        </p:blipFill>
        <p:spPr>
          <a:xfrm>
            <a:off x="1" y="1224357"/>
            <a:ext cx="4040554" cy="4949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000184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4E45AE0-5778-48DA-8FF9-50439873FF6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Slater Pooling </a:t>
            </a:r>
            <a:endParaRPr lang="en-NL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C8666E8-DCAA-4CFC-ABFF-446E204BC8FD}"/>
              </a:ext>
            </a:extLst>
          </p:cNvPr>
          <p:cNvGrpSpPr/>
          <p:nvPr/>
        </p:nvGrpSpPr>
        <p:grpSpPr>
          <a:xfrm>
            <a:off x="86469" y="856527"/>
            <a:ext cx="8860761" cy="5368733"/>
            <a:chOff x="1281205" y="-112209"/>
            <a:chExt cx="22637411" cy="13716000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800B306F-98E6-4E83-805F-E7F1D67F88D0}"/>
                </a:ext>
              </a:extLst>
            </p:cNvPr>
            <p:cNvGrpSpPr/>
            <p:nvPr/>
          </p:nvGrpSpPr>
          <p:grpSpPr>
            <a:xfrm>
              <a:off x="1281205" y="3859849"/>
              <a:ext cx="6484824" cy="6493274"/>
              <a:chOff x="4268847" y="1961432"/>
              <a:chExt cx="2463060" cy="2375423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274F35F-C318-441B-B81C-B61131ABA9E5}"/>
                  </a:ext>
                </a:extLst>
              </p:cNvPr>
              <p:cNvSpPr/>
              <p:nvPr/>
            </p:nvSpPr>
            <p:spPr>
              <a:xfrm>
                <a:off x="4268847" y="3544319"/>
                <a:ext cx="204686" cy="200211"/>
              </a:xfrm>
              <a:prstGeom prst="rect">
                <a:avLst/>
              </a:prstGeom>
              <a:solidFill>
                <a:srgbClr val="ED7D31">
                  <a:lumMod val="60000"/>
                  <a:lumOff val="40000"/>
                </a:srgbClr>
              </a:solidFill>
              <a:ln w="28575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NL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FE970B98-B578-4F19-9E64-94225FBFFFA0}"/>
                  </a:ext>
                </a:extLst>
              </p:cNvPr>
              <p:cNvSpPr/>
              <p:nvPr/>
            </p:nvSpPr>
            <p:spPr>
              <a:xfrm>
                <a:off x="4268847" y="3743183"/>
                <a:ext cx="204686" cy="200211"/>
              </a:xfrm>
              <a:prstGeom prst="rect">
                <a:avLst/>
              </a:prstGeom>
              <a:solidFill>
                <a:sysClr val="window" lastClr="FFFFFF">
                  <a:lumMod val="65000"/>
                </a:sysClr>
              </a:solidFill>
              <a:ln w="28575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NL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7EC0F46E-C71C-4711-B63E-D8A53A6A5005}"/>
                  </a:ext>
                </a:extLst>
              </p:cNvPr>
              <p:cNvSpPr/>
              <p:nvPr/>
            </p:nvSpPr>
            <p:spPr>
              <a:xfrm>
                <a:off x="4268847" y="3937780"/>
                <a:ext cx="204686" cy="200211"/>
              </a:xfrm>
              <a:prstGeom prst="rect">
                <a:avLst/>
              </a:prstGeom>
              <a:solidFill>
                <a:sysClr val="window" lastClr="FFFFFF">
                  <a:lumMod val="65000"/>
                </a:sysClr>
              </a:solidFill>
              <a:ln w="28575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NL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3EB5F636-56DE-4110-847B-EF15DC9F7A70}"/>
                  </a:ext>
                </a:extLst>
              </p:cNvPr>
              <p:cNvSpPr/>
              <p:nvPr/>
            </p:nvSpPr>
            <p:spPr>
              <a:xfrm>
                <a:off x="4268847" y="4136644"/>
                <a:ext cx="204686" cy="200211"/>
              </a:xfrm>
              <a:prstGeom prst="rect">
                <a:avLst/>
              </a:prstGeom>
              <a:solidFill>
                <a:sysClr val="window" lastClr="FFFFFF">
                  <a:lumMod val="65000"/>
                </a:sysClr>
              </a:solidFill>
              <a:ln w="28575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NL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C8DFFABD-E42D-4BA7-98F7-64924B202601}"/>
                  </a:ext>
                </a:extLst>
              </p:cNvPr>
              <p:cNvSpPr/>
              <p:nvPr/>
            </p:nvSpPr>
            <p:spPr>
              <a:xfrm>
                <a:off x="4268847" y="1961432"/>
                <a:ext cx="204686" cy="200211"/>
              </a:xfrm>
              <a:prstGeom prst="rect">
                <a:avLst/>
              </a:prstGeom>
              <a:solidFill>
                <a:srgbClr val="ED7D31">
                  <a:lumMod val="60000"/>
                  <a:lumOff val="40000"/>
                </a:srgbClr>
              </a:solidFill>
              <a:ln w="28575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NL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08B47078-65AC-4438-AE3D-93771B59C993}"/>
                  </a:ext>
                </a:extLst>
              </p:cNvPr>
              <p:cNvSpPr/>
              <p:nvPr/>
            </p:nvSpPr>
            <p:spPr>
              <a:xfrm>
                <a:off x="4268847" y="2160296"/>
                <a:ext cx="204686" cy="200211"/>
              </a:xfrm>
              <a:prstGeom prst="rect">
                <a:avLst/>
              </a:prstGeom>
              <a:solidFill>
                <a:srgbClr val="ED7D31">
                  <a:lumMod val="60000"/>
                  <a:lumOff val="40000"/>
                </a:srgbClr>
              </a:solidFill>
              <a:ln w="28575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NL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CB8485A8-F7DC-41F6-8E46-502E16030546}"/>
                  </a:ext>
                </a:extLst>
              </p:cNvPr>
              <p:cNvSpPr/>
              <p:nvPr/>
            </p:nvSpPr>
            <p:spPr>
              <a:xfrm>
                <a:off x="4268847" y="2354893"/>
                <a:ext cx="204686" cy="200211"/>
              </a:xfrm>
              <a:prstGeom prst="rect">
                <a:avLst/>
              </a:prstGeom>
              <a:solidFill>
                <a:srgbClr val="ED7D31">
                  <a:lumMod val="60000"/>
                  <a:lumOff val="40000"/>
                </a:srgbClr>
              </a:solidFill>
              <a:ln w="28575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NL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EBEA3C2B-113C-4F3E-8F1B-9740D1F54ABE}"/>
                  </a:ext>
                </a:extLst>
              </p:cNvPr>
              <p:cNvSpPr/>
              <p:nvPr/>
            </p:nvSpPr>
            <p:spPr>
              <a:xfrm>
                <a:off x="4268847" y="2553757"/>
                <a:ext cx="204686" cy="200211"/>
              </a:xfrm>
              <a:prstGeom prst="rect">
                <a:avLst/>
              </a:prstGeom>
              <a:solidFill>
                <a:srgbClr val="ED7D31">
                  <a:lumMod val="60000"/>
                  <a:lumOff val="40000"/>
                </a:srgbClr>
              </a:solidFill>
              <a:ln w="28575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NL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DE932557-4ECE-4E25-878E-D76E546D99FE}"/>
                  </a:ext>
                </a:extLst>
              </p:cNvPr>
              <p:cNvSpPr/>
              <p:nvPr/>
            </p:nvSpPr>
            <p:spPr>
              <a:xfrm>
                <a:off x="4268847" y="2753968"/>
                <a:ext cx="204686" cy="200211"/>
              </a:xfrm>
              <a:prstGeom prst="rect">
                <a:avLst/>
              </a:prstGeom>
              <a:solidFill>
                <a:srgbClr val="ED7D31">
                  <a:lumMod val="60000"/>
                  <a:lumOff val="40000"/>
                </a:srgbClr>
              </a:solidFill>
              <a:ln w="28575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NL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D72E06EE-74EF-4321-A5C7-25CA7963C99E}"/>
                  </a:ext>
                </a:extLst>
              </p:cNvPr>
              <p:cNvSpPr/>
              <p:nvPr/>
            </p:nvSpPr>
            <p:spPr>
              <a:xfrm>
                <a:off x="4268847" y="2952832"/>
                <a:ext cx="204686" cy="200211"/>
              </a:xfrm>
              <a:prstGeom prst="rect">
                <a:avLst/>
              </a:prstGeom>
              <a:solidFill>
                <a:srgbClr val="ED7D31">
                  <a:lumMod val="60000"/>
                  <a:lumOff val="40000"/>
                </a:srgbClr>
              </a:solidFill>
              <a:ln w="28575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NL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F2903A0B-D5BC-4A91-BE60-8D954BC1A177}"/>
                  </a:ext>
                </a:extLst>
              </p:cNvPr>
              <p:cNvSpPr/>
              <p:nvPr/>
            </p:nvSpPr>
            <p:spPr>
              <a:xfrm>
                <a:off x="4268847" y="3147429"/>
                <a:ext cx="204686" cy="200211"/>
              </a:xfrm>
              <a:prstGeom prst="rect">
                <a:avLst/>
              </a:prstGeom>
              <a:solidFill>
                <a:srgbClr val="ED7D31">
                  <a:lumMod val="60000"/>
                  <a:lumOff val="40000"/>
                </a:srgbClr>
              </a:solidFill>
              <a:ln w="28575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NL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927319BA-0984-46F6-85E6-8C85378F4225}"/>
                  </a:ext>
                </a:extLst>
              </p:cNvPr>
              <p:cNvSpPr/>
              <p:nvPr/>
            </p:nvSpPr>
            <p:spPr>
              <a:xfrm>
                <a:off x="4268847" y="3346293"/>
                <a:ext cx="204686" cy="200211"/>
              </a:xfrm>
              <a:prstGeom prst="rect">
                <a:avLst/>
              </a:prstGeom>
              <a:solidFill>
                <a:sysClr val="window" lastClr="FFFFFF">
                  <a:lumMod val="65000"/>
                </a:sysClr>
              </a:solidFill>
              <a:ln w="28575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NL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6475F076-A2AC-4666-B7D8-C915453FF120}"/>
                  </a:ext>
                </a:extLst>
              </p:cNvPr>
              <p:cNvSpPr/>
              <p:nvPr/>
            </p:nvSpPr>
            <p:spPr>
              <a:xfrm>
                <a:off x="4473514" y="3544319"/>
                <a:ext cx="204686" cy="200211"/>
              </a:xfrm>
              <a:prstGeom prst="rect">
                <a:avLst/>
              </a:prstGeom>
              <a:solidFill>
                <a:srgbClr val="ED7D31">
                  <a:lumMod val="60000"/>
                  <a:lumOff val="40000"/>
                </a:srgbClr>
              </a:solidFill>
              <a:ln w="28575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NL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CDC93576-2D29-4925-83E8-C731399D5EE5}"/>
                  </a:ext>
                </a:extLst>
              </p:cNvPr>
              <p:cNvSpPr/>
              <p:nvPr/>
            </p:nvSpPr>
            <p:spPr>
              <a:xfrm>
                <a:off x="4473514" y="3743183"/>
                <a:ext cx="204686" cy="200211"/>
              </a:xfrm>
              <a:prstGeom prst="rect">
                <a:avLst/>
              </a:prstGeom>
              <a:solidFill>
                <a:sysClr val="window" lastClr="FFFFFF">
                  <a:lumMod val="65000"/>
                </a:sysClr>
              </a:solidFill>
              <a:ln w="28575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NL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1EB8A63C-887A-41FE-8B77-674FEE516260}"/>
                  </a:ext>
                </a:extLst>
              </p:cNvPr>
              <p:cNvSpPr/>
              <p:nvPr/>
            </p:nvSpPr>
            <p:spPr>
              <a:xfrm>
                <a:off x="4473514" y="3937780"/>
                <a:ext cx="204686" cy="200211"/>
              </a:xfrm>
              <a:prstGeom prst="rect">
                <a:avLst/>
              </a:prstGeom>
              <a:solidFill>
                <a:sysClr val="window" lastClr="FFFFFF">
                  <a:lumMod val="65000"/>
                </a:sysClr>
              </a:solidFill>
              <a:ln w="28575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NL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9F04853C-1381-4F4B-949D-42E3FACAEA72}"/>
                  </a:ext>
                </a:extLst>
              </p:cNvPr>
              <p:cNvSpPr/>
              <p:nvPr/>
            </p:nvSpPr>
            <p:spPr>
              <a:xfrm>
                <a:off x="4473514" y="4136644"/>
                <a:ext cx="204686" cy="200211"/>
              </a:xfrm>
              <a:prstGeom prst="rect">
                <a:avLst/>
              </a:prstGeom>
              <a:solidFill>
                <a:sysClr val="window" lastClr="FFFFFF">
                  <a:lumMod val="65000"/>
                </a:sysClr>
              </a:solidFill>
              <a:ln w="28575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NL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6D60A3D8-171F-4DDD-A6B9-8766E5750EAC}"/>
                  </a:ext>
                </a:extLst>
              </p:cNvPr>
              <p:cNvSpPr/>
              <p:nvPr/>
            </p:nvSpPr>
            <p:spPr>
              <a:xfrm>
                <a:off x="4473514" y="1961432"/>
                <a:ext cx="204686" cy="200211"/>
              </a:xfrm>
              <a:prstGeom prst="rect">
                <a:avLst/>
              </a:prstGeom>
              <a:solidFill>
                <a:srgbClr val="ED7D31">
                  <a:lumMod val="60000"/>
                  <a:lumOff val="40000"/>
                </a:srgbClr>
              </a:solidFill>
              <a:ln w="28575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NL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716E5E22-40A2-4814-B5C0-F0FCEA461A04}"/>
                  </a:ext>
                </a:extLst>
              </p:cNvPr>
              <p:cNvSpPr/>
              <p:nvPr/>
            </p:nvSpPr>
            <p:spPr>
              <a:xfrm>
                <a:off x="4473514" y="2160296"/>
                <a:ext cx="204686" cy="200211"/>
              </a:xfrm>
              <a:prstGeom prst="rect">
                <a:avLst/>
              </a:prstGeom>
              <a:solidFill>
                <a:srgbClr val="ED7D31">
                  <a:lumMod val="60000"/>
                  <a:lumOff val="40000"/>
                </a:srgbClr>
              </a:solidFill>
              <a:ln w="28575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NL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FE1A2652-277F-4474-BCA1-A639661A20FF}"/>
                  </a:ext>
                </a:extLst>
              </p:cNvPr>
              <p:cNvSpPr/>
              <p:nvPr/>
            </p:nvSpPr>
            <p:spPr>
              <a:xfrm>
                <a:off x="4473514" y="2354893"/>
                <a:ext cx="204686" cy="200211"/>
              </a:xfrm>
              <a:prstGeom prst="rect">
                <a:avLst/>
              </a:prstGeom>
              <a:solidFill>
                <a:srgbClr val="ED7D31">
                  <a:lumMod val="60000"/>
                  <a:lumOff val="40000"/>
                </a:srgbClr>
              </a:solidFill>
              <a:ln w="28575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NL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4FB5E5F1-B02A-41AC-92BA-F1DBADBA2D6E}"/>
                  </a:ext>
                </a:extLst>
              </p:cNvPr>
              <p:cNvSpPr/>
              <p:nvPr/>
            </p:nvSpPr>
            <p:spPr>
              <a:xfrm>
                <a:off x="4473514" y="2553757"/>
                <a:ext cx="204686" cy="200211"/>
              </a:xfrm>
              <a:prstGeom prst="rect">
                <a:avLst/>
              </a:prstGeom>
              <a:solidFill>
                <a:srgbClr val="ED7D31">
                  <a:lumMod val="60000"/>
                  <a:lumOff val="40000"/>
                </a:srgbClr>
              </a:solidFill>
              <a:ln w="28575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NL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61D5BB69-D196-41E7-930C-BB6A2307175F}"/>
                  </a:ext>
                </a:extLst>
              </p:cNvPr>
              <p:cNvSpPr/>
              <p:nvPr/>
            </p:nvSpPr>
            <p:spPr>
              <a:xfrm>
                <a:off x="4473514" y="2753968"/>
                <a:ext cx="204686" cy="200211"/>
              </a:xfrm>
              <a:prstGeom prst="rect">
                <a:avLst/>
              </a:prstGeom>
              <a:solidFill>
                <a:srgbClr val="ED7D31">
                  <a:lumMod val="60000"/>
                  <a:lumOff val="40000"/>
                </a:srgbClr>
              </a:solidFill>
              <a:ln w="28575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NL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5CDB3693-9837-4607-B606-F14E586D5706}"/>
                  </a:ext>
                </a:extLst>
              </p:cNvPr>
              <p:cNvSpPr/>
              <p:nvPr/>
            </p:nvSpPr>
            <p:spPr>
              <a:xfrm>
                <a:off x="4473514" y="2952832"/>
                <a:ext cx="204686" cy="200211"/>
              </a:xfrm>
              <a:prstGeom prst="rect">
                <a:avLst/>
              </a:prstGeom>
              <a:solidFill>
                <a:srgbClr val="ED7D31">
                  <a:lumMod val="60000"/>
                  <a:lumOff val="40000"/>
                </a:srgbClr>
              </a:solidFill>
              <a:ln w="28575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NL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6212BDF4-6EC2-4B62-93C3-BDEADE4B9424}"/>
                  </a:ext>
                </a:extLst>
              </p:cNvPr>
              <p:cNvSpPr/>
              <p:nvPr/>
            </p:nvSpPr>
            <p:spPr>
              <a:xfrm>
                <a:off x="4473514" y="3147429"/>
                <a:ext cx="204686" cy="200211"/>
              </a:xfrm>
              <a:prstGeom prst="rect">
                <a:avLst/>
              </a:prstGeom>
              <a:solidFill>
                <a:srgbClr val="ED7D31">
                  <a:lumMod val="60000"/>
                  <a:lumOff val="40000"/>
                </a:srgbClr>
              </a:solidFill>
              <a:ln w="28575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NL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E426DF32-1E80-4667-A15B-C297AA771641}"/>
                  </a:ext>
                </a:extLst>
              </p:cNvPr>
              <p:cNvSpPr/>
              <p:nvPr/>
            </p:nvSpPr>
            <p:spPr>
              <a:xfrm>
                <a:off x="4473514" y="3346293"/>
                <a:ext cx="204686" cy="200211"/>
              </a:xfrm>
              <a:prstGeom prst="rect">
                <a:avLst/>
              </a:prstGeom>
              <a:solidFill>
                <a:sysClr val="window" lastClr="FFFFFF">
                  <a:lumMod val="65000"/>
                </a:sysClr>
              </a:solidFill>
              <a:ln w="28575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NL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21CFA32A-C35C-4E28-829B-E75D2E0D2FBF}"/>
                  </a:ext>
                </a:extLst>
              </p:cNvPr>
              <p:cNvSpPr/>
              <p:nvPr/>
            </p:nvSpPr>
            <p:spPr>
              <a:xfrm>
                <a:off x="4676565" y="3544319"/>
                <a:ext cx="204686" cy="200211"/>
              </a:xfrm>
              <a:prstGeom prst="rect">
                <a:avLst/>
              </a:prstGeom>
              <a:solidFill>
                <a:srgbClr val="ED7D31">
                  <a:lumMod val="60000"/>
                  <a:lumOff val="40000"/>
                </a:srgbClr>
              </a:solidFill>
              <a:ln w="28575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NL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A3DEEB26-9F95-42C6-B82F-0611C9A68A88}"/>
                  </a:ext>
                </a:extLst>
              </p:cNvPr>
              <p:cNvSpPr/>
              <p:nvPr/>
            </p:nvSpPr>
            <p:spPr>
              <a:xfrm>
                <a:off x="4676565" y="3743183"/>
                <a:ext cx="204686" cy="200211"/>
              </a:xfrm>
              <a:prstGeom prst="rect">
                <a:avLst/>
              </a:prstGeom>
              <a:solidFill>
                <a:sysClr val="window" lastClr="FFFFFF">
                  <a:lumMod val="65000"/>
                </a:sysClr>
              </a:solidFill>
              <a:ln w="28575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NL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28B6A369-095F-4263-9338-E72696ABA64C}"/>
                  </a:ext>
                </a:extLst>
              </p:cNvPr>
              <p:cNvSpPr/>
              <p:nvPr/>
            </p:nvSpPr>
            <p:spPr>
              <a:xfrm>
                <a:off x="4676565" y="3937780"/>
                <a:ext cx="204686" cy="200211"/>
              </a:xfrm>
              <a:prstGeom prst="rect">
                <a:avLst/>
              </a:prstGeom>
              <a:solidFill>
                <a:sysClr val="window" lastClr="FFFFFF">
                  <a:lumMod val="65000"/>
                </a:sysClr>
              </a:solidFill>
              <a:ln w="28575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NL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59E76788-9871-47A9-A21F-2B6206950526}"/>
                  </a:ext>
                </a:extLst>
              </p:cNvPr>
              <p:cNvSpPr/>
              <p:nvPr/>
            </p:nvSpPr>
            <p:spPr>
              <a:xfrm>
                <a:off x="4676565" y="4136644"/>
                <a:ext cx="204686" cy="200211"/>
              </a:xfrm>
              <a:prstGeom prst="rect">
                <a:avLst/>
              </a:prstGeom>
              <a:solidFill>
                <a:sysClr val="window" lastClr="FFFFFF">
                  <a:lumMod val="65000"/>
                </a:sysClr>
              </a:solidFill>
              <a:ln w="28575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NL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F973779D-BE55-44DD-8C02-01470DEBE838}"/>
                  </a:ext>
                </a:extLst>
              </p:cNvPr>
              <p:cNvSpPr/>
              <p:nvPr/>
            </p:nvSpPr>
            <p:spPr>
              <a:xfrm>
                <a:off x="4676565" y="1961432"/>
                <a:ext cx="204686" cy="200211"/>
              </a:xfrm>
              <a:prstGeom prst="rect">
                <a:avLst/>
              </a:prstGeom>
              <a:solidFill>
                <a:srgbClr val="ED7D31">
                  <a:lumMod val="60000"/>
                  <a:lumOff val="40000"/>
                </a:srgbClr>
              </a:solidFill>
              <a:ln w="28575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NL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4F69BD01-6C9E-431A-98B2-2F940CBB4E86}"/>
                  </a:ext>
                </a:extLst>
              </p:cNvPr>
              <p:cNvSpPr/>
              <p:nvPr/>
            </p:nvSpPr>
            <p:spPr>
              <a:xfrm>
                <a:off x="4676565" y="2160296"/>
                <a:ext cx="204686" cy="200211"/>
              </a:xfrm>
              <a:prstGeom prst="rect">
                <a:avLst/>
              </a:prstGeom>
              <a:solidFill>
                <a:srgbClr val="ED7D31">
                  <a:lumMod val="60000"/>
                  <a:lumOff val="40000"/>
                </a:srgbClr>
              </a:solidFill>
              <a:ln w="28575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NL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116A53BD-F854-4BB6-9C37-D375F2AC050A}"/>
                  </a:ext>
                </a:extLst>
              </p:cNvPr>
              <p:cNvSpPr/>
              <p:nvPr/>
            </p:nvSpPr>
            <p:spPr>
              <a:xfrm>
                <a:off x="4676565" y="2354893"/>
                <a:ext cx="204686" cy="200211"/>
              </a:xfrm>
              <a:prstGeom prst="rect">
                <a:avLst/>
              </a:prstGeom>
              <a:solidFill>
                <a:srgbClr val="ED7D31">
                  <a:lumMod val="60000"/>
                  <a:lumOff val="40000"/>
                </a:srgbClr>
              </a:solidFill>
              <a:ln w="28575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NL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D1C15C2A-996E-46D5-8F5E-B8818959D878}"/>
                  </a:ext>
                </a:extLst>
              </p:cNvPr>
              <p:cNvSpPr/>
              <p:nvPr/>
            </p:nvSpPr>
            <p:spPr>
              <a:xfrm>
                <a:off x="4676565" y="2553757"/>
                <a:ext cx="204686" cy="200211"/>
              </a:xfrm>
              <a:prstGeom prst="rect">
                <a:avLst/>
              </a:prstGeom>
              <a:solidFill>
                <a:srgbClr val="ED7D31">
                  <a:lumMod val="60000"/>
                  <a:lumOff val="40000"/>
                </a:srgbClr>
              </a:solidFill>
              <a:ln w="28575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NL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00FBB7B8-AFF5-4A93-8F2F-2F100B0A5034}"/>
                  </a:ext>
                </a:extLst>
              </p:cNvPr>
              <p:cNvSpPr/>
              <p:nvPr/>
            </p:nvSpPr>
            <p:spPr>
              <a:xfrm>
                <a:off x="4676565" y="2753968"/>
                <a:ext cx="204686" cy="200211"/>
              </a:xfrm>
              <a:prstGeom prst="rect">
                <a:avLst/>
              </a:prstGeom>
              <a:solidFill>
                <a:srgbClr val="ED7D31">
                  <a:lumMod val="60000"/>
                  <a:lumOff val="40000"/>
                </a:srgbClr>
              </a:solidFill>
              <a:ln w="28575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NL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E410BE56-87A9-4DC1-B7CC-A0C1891C58A9}"/>
                  </a:ext>
                </a:extLst>
              </p:cNvPr>
              <p:cNvSpPr/>
              <p:nvPr/>
            </p:nvSpPr>
            <p:spPr>
              <a:xfrm>
                <a:off x="4676565" y="2952832"/>
                <a:ext cx="204686" cy="200211"/>
              </a:xfrm>
              <a:prstGeom prst="rect">
                <a:avLst/>
              </a:prstGeom>
              <a:solidFill>
                <a:srgbClr val="ED7D31">
                  <a:lumMod val="60000"/>
                  <a:lumOff val="40000"/>
                </a:srgbClr>
              </a:solidFill>
              <a:ln w="28575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NL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EC305D94-013B-4894-A307-F135C392C72F}"/>
                  </a:ext>
                </a:extLst>
              </p:cNvPr>
              <p:cNvSpPr/>
              <p:nvPr/>
            </p:nvSpPr>
            <p:spPr>
              <a:xfrm>
                <a:off x="4676565" y="3147429"/>
                <a:ext cx="204686" cy="200211"/>
              </a:xfrm>
              <a:prstGeom prst="rect">
                <a:avLst/>
              </a:prstGeom>
              <a:solidFill>
                <a:srgbClr val="ED7D31">
                  <a:lumMod val="60000"/>
                  <a:lumOff val="40000"/>
                </a:srgbClr>
              </a:solidFill>
              <a:ln w="28575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NL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9C6D6C79-5919-4B80-A725-196B8D3B2FBF}"/>
                  </a:ext>
                </a:extLst>
              </p:cNvPr>
              <p:cNvSpPr/>
              <p:nvPr/>
            </p:nvSpPr>
            <p:spPr>
              <a:xfrm>
                <a:off x="4676565" y="3346293"/>
                <a:ext cx="204686" cy="200211"/>
              </a:xfrm>
              <a:prstGeom prst="rect">
                <a:avLst/>
              </a:prstGeom>
              <a:solidFill>
                <a:sysClr val="window" lastClr="FFFFFF">
                  <a:lumMod val="65000"/>
                </a:sysClr>
              </a:solidFill>
              <a:ln w="28575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NL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B8B9D07C-D387-4606-B8E6-8F2CD0AAA4CD}"/>
                  </a:ext>
                </a:extLst>
              </p:cNvPr>
              <p:cNvSpPr/>
              <p:nvPr/>
            </p:nvSpPr>
            <p:spPr>
              <a:xfrm>
                <a:off x="4881232" y="3544319"/>
                <a:ext cx="204686" cy="200211"/>
              </a:xfrm>
              <a:prstGeom prst="rect">
                <a:avLst/>
              </a:prstGeom>
              <a:solidFill>
                <a:srgbClr val="ED7D31">
                  <a:lumMod val="60000"/>
                  <a:lumOff val="40000"/>
                </a:srgbClr>
              </a:solidFill>
              <a:ln w="28575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NL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A1492EDD-FEAA-4631-BAF6-E4CE07763A97}"/>
                  </a:ext>
                </a:extLst>
              </p:cNvPr>
              <p:cNvSpPr/>
              <p:nvPr/>
            </p:nvSpPr>
            <p:spPr>
              <a:xfrm>
                <a:off x="4881232" y="3743183"/>
                <a:ext cx="204686" cy="200211"/>
              </a:xfrm>
              <a:prstGeom prst="rect">
                <a:avLst/>
              </a:prstGeom>
              <a:solidFill>
                <a:sysClr val="window" lastClr="FFFFFF">
                  <a:lumMod val="65000"/>
                </a:sysClr>
              </a:solidFill>
              <a:ln w="28575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NL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C5E4A3E2-0907-427E-971A-448CA032DC14}"/>
                  </a:ext>
                </a:extLst>
              </p:cNvPr>
              <p:cNvSpPr/>
              <p:nvPr/>
            </p:nvSpPr>
            <p:spPr>
              <a:xfrm>
                <a:off x="4881232" y="3937780"/>
                <a:ext cx="204686" cy="200211"/>
              </a:xfrm>
              <a:prstGeom prst="rect">
                <a:avLst/>
              </a:prstGeom>
              <a:solidFill>
                <a:sysClr val="window" lastClr="FFFFFF">
                  <a:lumMod val="65000"/>
                </a:sysClr>
              </a:solidFill>
              <a:ln w="28575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NL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209B8D20-9074-4E02-AFA3-7571127A3859}"/>
                  </a:ext>
                </a:extLst>
              </p:cNvPr>
              <p:cNvSpPr/>
              <p:nvPr/>
            </p:nvSpPr>
            <p:spPr>
              <a:xfrm>
                <a:off x="4881232" y="4136644"/>
                <a:ext cx="204686" cy="200211"/>
              </a:xfrm>
              <a:prstGeom prst="rect">
                <a:avLst/>
              </a:prstGeom>
              <a:solidFill>
                <a:sysClr val="window" lastClr="FFFFFF">
                  <a:lumMod val="65000"/>
                </a:sysClr>
              </a:solidFill>
              <a:ln w="28575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NL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A4E1ECC3-78F7-4767-BFC0-07A0E75EB00F}"/>
                  </a:ext>
                </a:extLst>
              </p:cNvPr>
              <p:cNvSpPr/>
              <p:nvPr/>
            </p:nvSpPr>
            <p:spPr>
              <a:xfrm>
                <a:off x="4881232" y="1961432"/>
                <a:ext cx="204686" cy="200211"/>
              </a:xfrm>
              <a:prstGeom prst="rect">
                <a:avLst/>
              </a:prstGeom>
              <a:solidFill>
                <a:srgbClr val="ED7D31">
                  <a:lumMod val="60000"/>
                  <a:lumOff val="40000"/>
                </a:srgbClr>
              </a:solidFill>
              <a:ln w="28575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NL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58BB04FF-F84E-420E-B293-D89CD6B22249}"/>
                  </a:ext>
                </a:extLst>
              </p:cNvPr>
              <p:cNvSpPr/>
              <p:nvPr/>
            </p:nvSpPr>
            <p:spPr>
              <a:xfrm>
                <a:off x="4881232" y="2160296"/>
                <a:ext cx="204686" cy="200211"/>
              </a:xfrm>
              <a:prstGeom prst="rect">
                <a:avLst/>
              </a:prstGeom>
              <a:solidFill>
                <a:srgbClr val="ED7D31">
                  <a:lumMod val="60000"/>
                  <a:lumOff val="40000"/>
                </a:srgbClr>
              </a:solidFill>
              <a:ln w="28575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NL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5E530374-6EE5-42B2-81AD-C8538EDCC2FA}"/>
                  </a:ext>
                </a:extLst>
              </p:cNvPr>
              <p:cNvSpPr/>
              <p:nvPr/>
            </p:nvSpPr>
            <p:spPr>
              <a:xfrm>
                <a:off x="4881232" y="2354893"/>
                <a:ext cx="204686" cy="200211"/>
              </a:xfrm>
              <a:prstGeom prst="rect">
                <a:avLst/>
              </a:prstGeom>
              <a:solidFill>
                <a:srgbClr val="ED7D31">
                  <a:lumMod val="60000"/>
                  <a:lumOff val="40000"/>
                </a:srgbClr>
              </a:solidFill>
              <a:ln w="28575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NL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726915B6-9FC5-42EB-9B0B-AE56C08053ED}"/>
                  </a:ext>
                </a:extLst>
              </p:cNvPr>
              <p:cNvSpPr/>
              <p:nvPr/>
            </p:nvSpPr>
            <p:spPr>
              <a:xfrm>
                <a:off x="4881232" y="2553757"/>
                <a:ext cx="204686" cy="200211"/>
              </a:xfrm>
              <a:prstGeom prst="rect">
                <a:avLst/>
              </a:prstGeom>
              <a:solidFill>
                <a:srgbClr val="ED7D31">
                  <a:lumMod val="60000"/>
                  <a:lumOff val="40000"/>
                </a:srgbClr>
              </a:solidFill>
              <a:ln w="28575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NL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EB5BF553-EE20-4CA2-919B-3A0ACD20E522}"/>
                  </a:ext>
                </a:extLst>
              </p:cNvPr>
              <p:cNvSpPr/>
              <p:nvPr/>
            </p:nvSpPr>
            <p:spPr>
              <a:xfrm>
                <a:off x="4881232" y="2753968"/>
                <a:ext cx="204686" cy="200211"/>
              </a:xfrm>
              <a:prstGeom prst="rect">
                <a:avLst/>
              </a:prstGeom>
              <a:solidFill>
                <a:srgbClr val="ED7D31">
                  <a:lumMod val="60000"/>
                  <a:lumOff val="40000"/>
                </a:srgbClr>
              </a:solidFill>
              <a:ln w="28575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NL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85E79DCB-B229-4151-BC97-48615DA7CFCA}"/>
                  </a:ext>
                </a:extLst>
              </p:cNvPr>
              <p:cNvSpPr/>
              <p:nvPr/>
            </p:nvSpPr>
            <p:spPr>
              <a:xfrm>
                <a:off x="4881232" y="2952832"/>
                <a:ext cx="204686" cy="200211"/>
              </a:xfrm>
              <a:prstGeom prst="rect">
                <a:avLst/>
              </a:prstGeom>
              <a:solidFill>
                <a:srgbClr val="ED7D31">
                  <a:lumMod val="60000"/>
                  <a:lumOff val="40000"/>
                </a:srgbClr>
              </a:solidFill>
              <a:ln w="28575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NL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31ED9E6B-2687-42E8-88CC-4354E8F83887}"/>
                  </a:ext>
                </a:extLst>
              </p:cNvPr>
              <p:cNvSpPr/>
              <p:nvPr/>
            </p:nvSpPr>
            <p:spPr>
              <a:xfrm>
                <a:off x="4881232" y="3147429"/>
                <a:ext cx="204686" cy="200211"/>
              </a:xfrm>
              <a:prstGeom prst="rect">
                <a:avLst/>
              </a:prstGeom>
              <a:solidFill>
                <a:srgbClr val="ED7D31">
                  <a:lumMod val="60000"/>
                  <a:lumOff val="40000"/>
                </a:srgbClr>
              </a:solidFill>
              <a:ln w="28575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NL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6658B32F-D9CB-4D5B-880A-59AFB4C9BA45}"/>
                  </a:ext>
                </a:extLst>
              </p:cNvPr>
              <p:cNvSpPr/>
              <p:nvPr/>
            </p:nvSpPr>
            <p:spPr>
              <a:xfrm>
                <a:off x="4881232" y="3346293"/>
                <a:ext cx="204686" cy="200211"/>
              </a:xfrm>
              <a:prstGeom prst="rect">
                <a:avLst/>
              </a:prstGeom>
              <a:solidFill>
                <a:sysClr val="window" lastClr="FFFFFF">
                  <a:lumMod val="65000"/>
                </a:sysClr>
              </a:solidFill>
              <a:ln w="28575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NL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25668DF3-1C6A-4C37-88DB-70C59B3F2BDF}"/>
                  </a:ext>
                </a:extLst>
              </p:cNvPr>
              <p:cNvSpPr/>
              <p:nvPr/>
            </p:nvSpPr>
            <p:spPr>
              <a:xfrm>
                <a:off x="5092038" y="3544319"/>
                <a:ext cx="204686" cy="200211"/>
              </a:xfrm>
              <a:prstGeom prst="rect">
                <a:avLst/>
              </a:prstGeom>
              <a:solidFill>
                <a:srgbClr val="ED7D31">
                  <a:lumMod val="60000"/>
                  <a:lumOff val="40000"/>
                </a:srgbClr>
              </a:solidFill>
              <a:ln w="28575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NL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BB9563B2-F240-433B-A84B-CB35230296F4}"/>
                  </a:ext>
                </a:extLst>
              </p:cNvPr>
              <p:cNvSpPr/>
              <p:nvPr/>
            </p:nvSpPr>
            <p:spPr>
              <a:xfrm>
                <a:off x="5092038" y="3743183"/>
                <a:ext cx="204686" cy="200211"/>
              </a:xfrm>
              <a:prstGeom prst="rect">
                <a:avLst/>
              </a:prstGeom>
              <a:solidFill>
                <a:sysClr val="window" lastClr="FFFFFF">
                  <a:lumMod val="65000"/>
                </a:sysClr>
              </a:solidFill>
              <a:ln w="28575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NL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64804F83-FAA6-4C6E-A337-ED5D94C5B751}"/>
                  </a:ext>
                </a:extLst>
              </p:cNvPr>
              <p:cNvSpPr/>
              <p:nvPr/>
            </p:nvSpPr>
            <p:spPr>
              <a:xfrm>
                <a:off x="5092038" y="3937780"/>
                <a:ext cx="204686" cy="200211"/>
              </a:xfrm>
              <a:prstGeom prst="rect">
                <a:avLst/>
              </a:prstGeom>
              <a:solidFill>
                <a:sysClr val="window" lastClr="FFFFFF">
                  <a:lumMod val="65000"/>
                </a:sysClr>
              </a:solidFill>
              <a:ln w="28575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NL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4B8AD422-7ACF-4D15-B805-43E66F99769B}"/>
                  </a:ext>
                </a:extLst>
              </p:cNvPr>
              <p:cNvSpPr/>
              <p:nvPr/>
            </p:nvSpPr>
            <p:spPr>
              <a:xfrm>
                <a:off x="5092038" y="4136644"/>
                <a:ext cx="204686" cy="200211"/>
              </a:xfrm>
              <a:prstGeom prst="rect">
                <a:avLst/>
              </a:prstGeom>
              <a:solidFill>
                <a:sysClr val="window" lastClr="FFFFFF">
                  <a:lumMod val="65000"/>
                </a:sysClr>
              </a:solidFill>
              <a:ln w="28575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NL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C8FAA1CA-B47B-4259-B009-3F48A4D4FC62}"/>
                  </a:ext>
                </a:extLst>
              </p:cNvPr>
              <p:cNvSpPr/>
              <p:nvPr/>
            </p:nvSpPr>
            <p:spPr>
              <a:xfrm>
                <a:off x="5092038" y="1961432"/>
                <a:ext cx="204686" cy="200211"/>
              </a:xfrm>
              <a:prstGeom prst="rect">
                <a:avLst/>
              </a:prstGeom>
              <a:solidFill>
                <a:srgbClr val="ED7D31">
                  <a:lumMod val="60000"/>
                  <a:lumOff val="40000"/>
                </a:srgbClr>
              </a:solidFill>
              <a:ln w="28575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NL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99FAE395-06B8-4B63-A7A5-45DB18BFE4A8}"/>
                  </a:ext>
                </a:extLst>
              </p:cNvPr>
              <p:cNvSpPr/>
              <p:nvPr/>
            </p:nvSpPr>
            <p:spPr>
              <a:xfrm>
                <a:off x="5092038" y="2160296"/>
                <a:ext cx="204686" cy="200211"/>
              </a:xfrm>
              <a:prstGeom prst="rect">
                <a:avLst/>
              </a:prstGeom>
              <a:solidFill>
                <a:srgbClr val="ED7D31">
                  <a:lumMod val="60000"/>
                  <a:lumOff val="40000"/>
                </a:srgbClr>
              </a:solidFill>
              <a:ln w="28575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NL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C9C6B0DA-63D1-4546-B119-9961CCCE496F}"/>
                  </a:ext>
                </a:extLst>
              </p:cNvPr>
              <p:cNvSpPr/>
              <p:nvPr/>
            </p:nvSpPr>
            <p:spPr>
              <a:xfrm>
                <a:off x="5092038" y="2354893"/>
                <a:ext cx="204686" cy="200211"/>
              </a:xfrm>
              <a:prstGeom prst="rect">
                <a:avLst/>
              </a:prstGeom>
              <a:solidFill>
                <a:srgbClr val="ED7D31">
                  <a:lumMod val="60000"/>
                  <a:lumOff val="40000"/>
                </a:srgbClr>
              </a:solidFill>
              <a:ln w="28575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NL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D49F537A-B0C5-41C9-BD02-C1A822C247AC}"/>
                  </a:ext>
                </a:extLst>
              </p:cNvPr>
              <p:cNvSpPr/>
              <p:nvPr/>
            </p:nvSpPr>
            <p:spPr>
              <a:xfrm>
                <a:off x="5092038" y="2553757"/>
                <a:ext cx="204686" cy="200211"/>
              </a:xfrm>
              <a:prstGeom prst="rect">
                <a:avLst/>
              </a:prstGeom>
              <a:solidFill>
                <a:srgbClr val="ED7D31">
                  <a:lumMod val="60000"/>
                  <a:lumOff val="40000"/>
                </a:srgbClr>
              </a:solidFill>
              <a:ln w="28575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NL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AFA7C0A3-46C6-4376-9585-44B923F7F816}"/>
                  </a:ext>
                </a:extLst>
              </p:cNvPr>
              <p:cNvSpPr/>
              <p:nvPr/>
            </p:nvSpPr>
            <p:spPr>
              <a:xfrm>
                <a:off x="5092038" y="2753968"/>
                <a:ext cx="204686" cy="200211"/>
              </a:xfrm>
              <a:prstGeom prst="rect">
                <a:avLst/>
              </a:prstGeom>
              <a:solidFill>
                <a:srgbClr val="ED7D31">
                  <a:lumMod val="60000"/>
                  <a:lumOff val="40000"/>
                </a:srgbClr>
              </a:solidFill>
              <a:ln w="28575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NL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D75A4AD0-EEA0-42A1-8B5C-E6B334507311}"/>
                  </a:ext>
                </a:extLst>
              </p:cNvPr>
              <p:cNvSpPr/>
              <p:nvPr/>
            </p:nvSpPr>
            <p:spPr>
              <a:xfrm>
                <a:off x="5092038" y="2952832"/>
                <a:ext cx="204686" cy="200211"/>
              </a:xfrm>
              <a:prstGeom prst="rect">
                <a:avLst/>
              </a:prstGeom>
              <a:solidFill>
                <a:srgbClr val="ED7D31">
                  <a:lumMod val="60000"/>
                  <a:lumOff val="40000"/>
                </a:srgbClr>
              </a:solidFill>
              <a:ln w="28575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NL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ED403D8B-50F3-4CBD-AED9-26FCCC47E2E3}"/>
                  </a:ext>
                </a:extLst>
              </p:cNvPr>
              <p:cNvSpPr/>
              <p:nvPr/>
            </p:nvSpPr>
            <p:spPr>
              <a:xfrm>
                <a:off x="5092038" y="3147429"/>
                <a:ext cx="204686" cy="200211"/>
              </a:xfrm>
              <a:prstGeom prst="rect">
                <a:avLst/>
              </a:prstGeom>
              <a:solidFill>
                <a:srgbClr val="ED7D31">
                  <a:lumMod val="60000"/>
                  <a:lumOff val="40000"/>
                </a:srgbClr>
              </a:solidFill>
              <a:ln w="28575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NL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7A83FC88-BA9F-4991-A428-5951EF44A30E}"/>
                  </a:ext>
                </a:extLst>
              </p:cNvPr>
              <p:cNvSpPr/>
              <p:nvPr/>
            </p:nvSpPr>
            <p:spPr>
              <a:xfrm>
                <a:off x="5092038" y="3346293"/>
                <a:ext cx="204686" cy="200211"/>
              </a:xfrm>
              <a:prstGeom prst="rect">
                <a:avLst/>
              </a:prstGeom>
              <a:solidFill>
                <a:sysClr val="window" lastClr="FFFFFF">
                  <a:lumMod val="65000"/>
                </a:sysClr>
              </a:solidFill>
              <a:ln w="28575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NL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9AA330ED-39D8-4124-BC13-EF286B092E4E}"/>
                  </a:ext>
                </a:extLst>
              </p:cNvPr>
              <p:cNvSpPr/>
              <p:nvPr/>
            </p:nvSpPr>
            <p:spPr>
              <a:xfrm>
                <a:off x="5296705" y="3544319"/>
                <a:ext cx="204686" cy="200211"/>
              </a:xfrm>
              <a:prstGeom prst="rect">
                <a:avLst/>
              </a:prstGeom>
              <a:solidFill>
                <a:srgbClr val="ED7D31">
                  <a:lumMod val="60000"/>
                  <a:lumOff val="40000"/>
                </a:srgbClr>
              </a:solidFill>
              <a:ln w="28575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NL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2DACBC57-B2E4-42C9-9B37-F0AF5EEE7B15}"/>
                  </a:ext>
                </a:extLst>
              </p:cNvPr>
              <p:cNvSpPr/>
              <p:nvPr/>
            </p:nvSpPr>
            <p:spPr>
              <a:xfrm>
                <a:off x="5296705" y="3743183"/>
                <a:ext cx="204686" cy="200211"/>
              </a:xfrm>
              <a:prstGeom prst="rect">
                <a:avLst/>
              </a:prstGeom>
              <a:solidFill>
                <a:sysClr val="window" lastClr="FFFFFF">
                  <a:lumMod val="65000"/>
                </a:sysClr>
              </a:solidFill>
              <a:ln w="28575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NL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5668ABA3-30B8-47F3-A0F2-DBD054D48338}"/>
                  </a:ext>
                </a:extLst>
              </p:cNvPr>
              <p:cNvSpPr/>
              <p:nvPr/>
            </p:nvSpPr>
            <p:spPr>
              <a:xfrm>
                <a:off x="5296705" y="3937780"/>
                <a:ext cx="204686" cy="200211"/>
              </a:xfrm>
              <a:prstGeom prst="rect">
                <a:avLst/>
              </a:prstGeom>
              <a:solidFill>
                <a:sysClr val="window" lastClr="FFFFFF">
                  <a:lumMod val="65000"/>
                </a:sysClr>
              </a:solidFill>
              <a:ln w="28575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NL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59A4E474-4DDD-460A-9AE1-5F5604EF3D54}"/>
                  </a:ext>
                </a:extLst>
              </p:cNvPr>
              <p:cNvSpPr/>
              <p:nvPr/>
            </p:nvSpPr>
            <p:spPr>
              <a:xfrm>
                <a:off x="5296705" y="4136644"/>
                <a:ext cx="204686" cy="200211"/>
              </a:xfrm>
              <a:prstGeom prst="rect">
                <a:avLst/>
              </a:prstGeom>
              <a:solidFill>
                <a:sysClr val="window" lastClr="FFFFFF">
                  <a:lumMod val="65000"/>
                </a:sysClr>
              </a:solidFill>
              <a:ln w="28575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NL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EAD3BB38-710F-48F8-B4E3-0B5215786A1D}"/>
                  </a:ext>
                </a:extLst>
              </p:cNvPr>
              <p:cNvSpPr/>
              <p:nvPr/>
            </p:nvSpPr>
            <p:spPr>
              <a:xfrm>
                <a:off x="5296705" y="1961432"/>
                <a:ext cx="204686" cy="200211"/>
              </a:xfrm>
              <a:prstGeom prst="rect">
                <a:avLst/>
              </a:prstGeom>
              <a:solidFill>
                <a:srgbClr val="ED7D31">
                  <a:lumMod val="60000"/>
                  <a:lumOff val="40000"/>
                </a:srgbClr>
              </a:solidFill>
              <a:ln w="28575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NL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3533ABDD-DFED-4F61-8047-A1DC22A47904}"/>
                  </a:ext>
                </a:extLst>
              </p:cNvPr>
              <p:cNvSpPr/>
              <p:nvPr/>
            </p:nvSpPr>
            <p:spPr>
              <a:xfrm>
                <a:off x="5296705" y="2160296"/>
                <a:ext cx="204686" cy="200211"/>
              </a:xfrm>
              <a:prstGeom prst="rect">
                <a:avLst/>
              </a:prstGeom>
              <a:solidFill>
                <a:srgbClr val="ED7D31">
                  <a:lumMod val="60000"/>
                  <a:lumOff val="40000"/>
                </a:srgbClr>
              </a:solidFill>
              <a:ln w="28575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NL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3A8911DF-DF0A-48DF-AD4F-24FFD7CC68F3}"/>
                  </a:ext>
                </a:extLst>
              </p:cNvPr>
              <p:cNvSpPr/>
              <p:nvPr/>
            </p:nvSpPr>
            <p:spPr>
              <a:xfrm>
                <a:off x="5296705" y="2354893"/>
                <a:ext cx="204686" cy="200211"/>
              </a:xfrm>
              <a:prstGeom prst="rect">
                <a:avLst/>
              </a:prstGeom>
              <a:solidFill>
                <a:srgbClr val="ED7D31">
                  <a:lumMod val="60000"/>
                  <a:lumOff val="40000"/>
                </a:srgbClr>
              </a:solidFill>
              <a:ln w="28575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NL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9B6EB15C-3483-4D29-805B-9ED6D23326CF}"/>
                  </a:ext>
                </a:extLst>
              </p:cNvPr>
              <p:cNvSpPr/>
              <p:nvPr/>
            </p:nvSpPr>
            <p:spPr>
              <a:xfrm>
                <a:off x="5296705" y="2553757"/>
                <a:ext cx="204686" cy="200211"/>
              </a:xfrm>
              <a:prstGeom prst="rect">
                <a:avLst/>
              </a:prstGeom>
              <a:solidFill>
                <a:srgbClr val="ED7D31">
                  <a:lumMod val="60000"/>
                  <a:lumOff val="40000"/>
                </a:srgbClr>
              </a:solidFill>
              <a:ln w="28575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NL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BCBFE197-4720-45F0-A78E-C2B1983ADEA2}"/>
                  </a:ext>
                </a:extLst>
              </p:cNvPr>
              <p:cNvSpPr/>
              <p:nvPr/>
            </p:nvSpPr>
            <p:spPr>
              <a:xfrm>
                <a:off x="5296705" y="2753968"/>
                <a:ext cx="204686" cy="200211"/>
              </a:xfrm>
              <a:prstGeom prst="rect">
                <a:avLst/>
              </a:prstGeom>
              <a:solidFill>
                <a:srgbClr val="ED7D31">
                  <a:lumMod val="60000"/>
                  <a:lumOff val="40000"/>
                </a:srgbClr>
              </a:solidFill>
              <a:ln w="28575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NL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999C4CAF-8086-47EC-A0E3-AE137AE3EF44}"/>
                  </a:ext>
                </a:extLst>
              </p:cNvPr>
              <p:cNvSpPr/>
              <p:nvPr/>
            </p:nvSpPr>
            <p:spPr>
              <a:xfrm>
                <a:off x="5296705" y="2952832"/>
                <a:ext cx="204686" cy="200211"/>
              </a:xfrm>
              <a:prstGeom prst="rect">
                <a:avLst/>
              </a:prstGeom>
              <a:solidFill>
                <a:srgbClr val="ED7D31">
                  <a:lumMod val="60000"/>
                  <a:lumOff val="40000"/>
                </a:srgbClr>
              </a:solidFill>
              <a:ln w="28575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NL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DA963AC3-2668-423D-AF83-33D1BE5FA5B9}"/>
                  </a:ext>
                </a:extLst>
              </p:cNvPr>
              <p:cNvSpPr/>
              <p:nvPr/>
            </p:nvSpPr>
            <p:spPr>
              <a:xfrm>
                <a:off x="5296705" y="3147429"/>
                <a:ext cx="204686" cy="200211"/>
              </a:xfrm>
              <a:prstGeom prst="rect">
                <a:avLst/>
              </a:prstGeom>
              <a:solidFill>
                <a:srgbClr val="ED7D31">
                  <a:lumMod val="60000"/>
                  <a:lumOff val="40000"/>
                </a:srgbClr>
              </a:solidFill>
              <a:ln w="28575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NL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3F59BE4A-CFFF-44D3-A4C5-FD7DD30305A5}"/>
                  </a:ext>
                </a:extLst>
              </p:cNvPr>
              <p:cNvSpPr/>
              <p:nvPr/>
            </p:nvSpPr>
            <p:spPr>
              <a:xfrm>
                <a:off x="5296705" y="3346293"/>
                <a:ext cx="204686" cy="200211"/>
              </a:xfrm>
              <a:prstGeom prst="rect">
                <a:avLst/>
              </a:prstGeom>
              <a:solidFill>
                <a:sysClr val="window" lastClr="FFFFFF">
                  <a:lumMod val="65000"/>
                </a:sysClr>
              </a:solidFill>
              <a:ln w="28575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NL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4AC77032-70F6-4BB1-8078-B9D3098A505B}"/>
                  </a:ext>
                </a:extLst>
              </p:cNvPr>
              <p:cNvSpPr/>
              <p:nvPr/>
            </p:nvSpPr>
            <p:spPr>
              <a:xfrm>
                <a:off x="5499363" y="3544319"/>
                <a:ext cx="204686" cy="200211"/>
              </a:xfrm>
              <a:prstGeom prst="rect">
                <a:avLst/>
              </a:prstGeom>
              <a:solidFill>
                <a:srgbClr val="ED7D31">
                  <a:lumMod val="60000"/>
                  <a:lumOff val="40000"/>
                </a:srgbClr>
              </a:solidFill>
              <a:ln w="28575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NL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54742DBE-00DF-43D0-92AB-00B49431928A}"/>
                  </a:ext>
                </a:extLst>
              </p:cNvPr>
              <p:cNvSpPr/>
              <p:nvPr/>
            </p:nvSpPr>
            <p:spPr>
              <a:xfrm>
                <a:off x="5499363" y="3743183"/>
                <a:ext cx="204686" cy="200211"/>
              </a:xfrm>
              <a:prstGeom prst="rect">
                <a:avLst/>
              </a:prstGeom>
              <a:solidFill>
                <a:sysClr val="window" lastClr="FFFFFF">
                  <a:lumMod val="65000"/>
                </a:sysClr>
              </a:solidFill>
              <a:ln w="28575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NL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699E85A2-D661-4D2E-BFBF-81276F18249E}"/>
                  </a:ext>
                </a:extLst>
              </p:cNvPr>
              <p:cNvSpPr/>
              <p:nvPr/>
            </p:nvSpPr>
            <p:spPr>
              <a:xfrm>
                <a:off x="5499363" y="3937780"/>
                <a:ext cx="204686" cy="200211"/>
              </a:xfrm>
              <a:prstGeom prst="rect">
                <a:avLst/>
              </a:prstGeom>
              <a:solidFill>
                <a:sysClr val="window" lastClr="FFFFFF">
                  <a:lumMod val="65000"/>
                </a:sysClr>
              </a:solidFill>
              <a:ln w="28575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NL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C274786E-E648-4C30-88A3-F71367DE1B7D}"/>
                  </a:ext>
                </a:extLst>
              </p:cNvPr>
              <p:cNvSpPr/>
              <p:nvPr/>
            </p:nvSpPr>
            <p:spPr>
              <a:xfrm>
                <a:off x="5499363" y="4136644"/>
                <a:ext cx="204686" cy="200211"/>
              </a:xfrm>
              <a:prstGeom prst="rect">
                <a:avLst/>
              </a:prstGeom>
              <a:solidFill>
                <a:sysClr val="window" lastClr="FFFFFF">
                  <a:lumMod val="65000"/>
                </a:sysClr>
              </a:solidFill>
              <a:ln w="28575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NL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73DC4FFC-E96F-48C3-88AF-02E5B3EA4689}"/>
                  </a:ext>
                </a:extLst>
              </p:cNvPr>
              <p:cNvSpPr/>
              <p:nvPr/>
            </p:nvSpPr>
            <p:spPr>
              <a:xfrm>
                <a:off x="5499363" y="1961432"/>
                <a:ext cx="204686" cy="200211"/>
              </a:xfrm>
              <a:prstGeom prst="rect">
                <a:avLst/>
              </a:prstGeom>
              <a:solidFill>
                <a:srgbClr val="ED7D31">
                  <a:lumMod val="60000"/>
                  <a:lumOff val="40000"/>
                </a:srgbClr>
              </a:solidFill>
              <a:ln w="28575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NL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19460477-2B8B-4069-B813-E49151D10CC5}"/>
                  </a:ext>
                </a:extLst>
              </p:cNvPr>
              <p:cNvSpPr/>
              <p:nvPr/>
            </p:nvSpPr>
            <p:spPr>
              <a:xfrm>
                <a:off x="5499363" y="2160296"/>
                <a:ext cx="204686" cy="200211"/>
              </a:xfrm>
              <a:prstGeom prst="rect">
                <a:avLst/>
              </a:prstGeom>
              <a:solidFill>
                <a:srgbClr val="ED7D31">
                  <a:lumMod val="60000"/>
                  <a:lumOff val="40000"/>
                </a:srgbClr>
              </a:solidFill>
              <a:ln w="28575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NL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6942C14B-4348-4E53-87CE-D45D0B0CBDE6}"/>
                  </a:ext>
                </a:extLst>
              </p:cNvPr>
              <p:cNvSpPr/>
              <p:nvPr/>
            </p:nvSpPr>
            <p:spPr>
              <a:xfrm>
                <a:off x="5499363" y="2354893"/>
                <a:ext cx="204686" cy="200211"/>
              </a:xfrm>
              <a:prstGeom prst="rect">
                <a:avLst/>
              </a:prstGeom>
              <a:solidFill>
                <a:srgbClr val="ED7D31">
                  <a:lumMod val="60000"/>
                  <a:lumOff val="40000"/>
                </a:srgbClr>
              </a:solidFill>
              <a:ln w="28575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NL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1404429D-F0CF-4055-AA96-E417FA9608F1}"/>
                  </a:ext>
                </a:extLst>
              </p:cNvPr>
              <p:cNvSpPr/>
              <p:nvPr/>
            </p:nvSpPr>
            <p:spPr>
              <a:xfrm>
                <a:off x="5499363" y="2553757"/>
                <a:ext cx="204686" cy="200211"/>
              </a:xfrm>
              <a:prstGeom prst="rect">
                <a:avLst/>
              </a:prstGeom>
              <a:solidFill>
                <a:srgbClr val="ED7D31">
                  <a:lumMod val="60000"/>
                  <a:lumOff val="40000"/>
                </a:srgbClr>
              </a:solidFill>
              <a:ln w="28575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NL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B53C0D75-F76E-4D6E-A2F1-F913F1408558}"/>
                  </a:ext>
                </a:extLst>
              </p:cNvPr>
              <p:cNvSpPr/>
              <p:nvPr/>
            </p:nvSpPr>
            <p:spPr>
              <a:xfrm>
                <a:off x="5499363" y="2753968"/>
                <a:ext cx="204686" cy="200211"/>
              </a:xfrm>
              <a:prstGeom prst="rect">
                <a:avLst/>
              </a:prstGeom>
              <a:solidFill>
                <a:srgbClr val="ED7D31">
                  <a:lumMod val="60000"/>
                  <a:lumOff val="40000"/>
                </a:srgbClr>
              </a:solidFill>
              <a:ln w="28575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NL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8B58895D-3341-418A-9969-4BEE0E07C536}"/>
                  </a:ext>
                </a:extLst>
              </p:cNvPr>
              <p:cNvSpPr/>
              <p:nvPr/>
            </p:nvSpPr>
            <p:spPr>
              <a:xfrm>
                <a:off x="5499363" y="2952832"/>
                <a:ext cx="204686" cy="200211"/>
              </a:xfrm>
              <a:prstGeom prst="rect">
                <a:avLst/>
              </a:prstGeom>
              <a:solidFill>
                <a:srgbClr val="ED7D31">
                  <a:lumMod val="60000"/>
                  <a:lumOff val="40000"/>
                </a:srgbClr>
              </a:solidFill>
              <a:ln w="28575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NL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F2891D23-8CB1-4DD1-8C26-91853383433C}"/>
                  </a:ext>
                </a:extLst>
              </p:cNvPr>
              <p:cNvSpPr/>
              <p:nvPr/>
            </p:nvSpPr>
            <p:spPr>
              <a:xfrm>
                <a:off x="5499363" y="3147429"/>
                <a:ext cx="204686" cy="200211"/>
              </a:xfrm>
              <a:prstGeom prst="rect">
                <a:avLst/>
              </a:prstGeom>
              <a:solidFill>
                <a:srgbClr val="ED7D31">
                  <a:lumMod val="60000"/>
                  <a:lumOff val="40000"/>
                </a:srgbClr>
              </a:solidFill>
              <a:ln w="28575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NL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1" name="Rectangle 100">
                <a:extLst>
                  <a:ext uri="{FF2B5EF4-FFF2-40B4-BE49-F238E27FC236}">
                    <a16:creationId xmlns:a16="http://schemas.microsoft.com/office/drawing/2014/main" id="{070883BB-490E-4D45-A6CC-B1181FF65E45}"/>
                  </a:ext>
                </a:extLst>
              </p:cNvPr>
              <p:cNvSpPr/>
              <p:nvPr/>
            </p:nvSpPr>
            <p:spPr>
              <a:xfrm>
                <a:off x="5499363" y="3346293"/>
                <a:ext cx="204686" cy="200211"/>
              </a:xfrm>
              <a:prstGeom prst="rect">
                <a:avLst/>
              </a:prstGeom>
              <a:solidFill>
                <a:sysClr val="window" lastClr="FFFFFF">
                  <a:lumMod val="65000"/>
                </a:sysClr>
              </a:solidFill>
              <a:ln w="28575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NL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838F1A18-C433-4D62-9773-244242A0EB02}"/>
                  </a:ext>
                </a:extLst>
              </p:cNvPr>
              <p:cNvSpPr/>
              <p:nvPr/>
            </p:nvSpPr>
            <p:spPr>
              <a:xfrm>
                <a:off x="5704030" y="3544319"/>
                <a:ext cx="204686" cy="200211"/>
              </a:xfrm>
              <a:prstGeom prst="rect">
                <a:avLst/>
              </a:prstGeom>
              <a:solidFill>
                <a:srgbClr val="ED7D31">
                  <a:lumMod val="60000"/>
                  <a:lumOff val="40000"/>
                </a:srgbClr>
              </a:solidFill>
              <a:ln w="28575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NL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8DA1E4FD-9A2F-4BB6-9EF8-6DE0609A5386}"/>
                  </a:ext>
                </a:extLst>
              </p:cNvPr>
              <p:cNvSpPr/>
              <p:nvPr/>
            </p:nvSpPr>
            <p:spPr>
              <a:xfrm>
                <a:off x="5704030" y="3743183"/>
                <a:ext cx="204686" cy="200211"/>
              </a:xfrm>
              <a:prstGeom prst="rect">
                <a:avLst/>
              </a:prstGeom>
              <a:solidFill>
                <a:sysClr val="window" lastClr="FFFFFF">
                  <a:lumMod val="65000"/>
                </a:sysClr>
              </a:solidFill>
              <a:ln w="28575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NL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22B3BB67-7F72-44D6-A9F3-80F689E9D2BF}"/>
                  </a:ext>
                </a:extLst>
              </p:cNvPr>
              <p:cNvSpPr/>
              <p:nvPr/>
            </p:nvSpPr>
            <p:spPr>
              <a:xfrm>
                <a:off x="5704030" y="3937780"/>
                <a:ext cx="204686" cy="200211"/>
              </a:xfrm>
              <a:prstGeom prst="rect">
                <a:avLst/>
              </a:prstGeom>
              <a:solidFill>
                <a:sysClr val="window" lastClr="FFFFFF">
                  <a:lumMod val="65000"/>
                </a:sysClr>
              </a:solidFill>
              <a:ln w="28575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NL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5B4F4055-4E62-4B47-9EAF-7FD441761574}"/>
                  </a:ext>
                </a:extLst>
              </p:cNvPr>
              <p:cNvSpPr/>
              <p:nvPr/>
            </p:nvSpPr>
            <p:spPr>
              <a:xfrm>
                <a:off x="5704030" y="4136644"/>
                <a:ext cx="204686" cy="200211"/>
              </a:xfrm>
              <a:prstGeom prst="rect">
                <a:avLst/>
              </a:prstGeom>
              <a:solidFill>
                <a:sysClr val="window" lastClr="FFFFFF">
                  <a:lumMod val="65000"/>
                </a:sysClr>
              </a:solidFill>
              <a:ln w="28575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NL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F99CF224-2CAC-4518-8389-8D3266C29563}"/>
                  </a:ext>
                </a:extLst>
              </p:cNvPr>
              <p:cNvSpPr/>
              <p:nvPr/>
            </p:nvSpPr>
            <p:spPr>
              <a:xfrm>
                <a:off x="5704030" y="1961432"/>
                <a:ext cx="204686" cy="200211"/>
              </a:xfrm>
              <a:prstGeom prst="rect">
                <a:avLst/>
              </a:prstGeom>
              <a:solidFill>
                <a:srgbClr val="ED7D31">
                  <a:lumMod val="60000"/>
                  <a:lumOff val="40000"/>
                </a:srgbClr>
              </a:solidFill>
              <a:ln w="28575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NL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02D4BF8C-C59E-4D44-8C2E-C64749CEC421}"/>
                  </a:ext>
                </a:extLst>
              </p:cNvPr>
              <p:cNvSpPr/>
              <p:nvPr/>
            </p:nvSpPr>
            <p:spPr>
              <a:xfrm>
                <a:off x="5704030" y="2160296"/>
                <a:ext cx="204686" cy="200211"/>
              </a:xfrm>
              <a:prstGeom prst="rect">
                <a:avLst/>
              </a:prstGeom>
              <a:solidFill>
                <a:srgbClr val="ED7D31">
                  <a:lumMod val="60000"/>
                  <a:lumOff val="40000"/>
                </a:srgbClr>
              </a:solidFill>
              <a:ln w="28575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NL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DB939380-537F-4C25-95D7-D7B39EF625FB}"/>
                  </a:ext>
                </a:extLst>
              </p:cNvPr>
              <p:cNvSpPr/>
              <p:nvPr/>
            </p:nvSpPr>
            <p:spPr>
              <a:xfrm>
                <a:off x="5704030" y="2354893"/>
                <a:ext cx="204686" cy="200211"/>
              </a:xfrm>
              <a:prstGeom prst="rect">
                <a:avLst/>
              </a:prstGeom>
              <a:solidFill>
                <a:srgbClr val="ED7D31">
                  <a:lumMod val="60000"/>
                  <a:lumOff val="40000"/>
                </a:srgbClr>
              </a:solidFill>
              <a:ln w="28575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NL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B08E82AC-F138-4AE0-B04E-71A5902CE643}"/>
                  </a:ext>
                </a:extLst>
              </p:cNvPr>
              <p:cNvSpPr/>
              <p:nvPr/>
            </p:nvSpPr>
            <p:spPr>
              <a:xfrm>
                <a:off x="5704030" y="2553757"/>
                <a:ext cx="204686" cy="200211"/>
              </a:xfrm>
              <a:prstGeom prst="rect">
                <a:avLst/>
              </a:prstGeom>
              <a:solidFill>
                <a:srgbClr val="ED7D31">
                  <a:lumMod val="60000"/>
                  <a:lumOff val="40000"/>
                </a:srgbClr>
              </a:solidFill>
              <a:ln w="28575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NL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4C9B03FC-7E2E-40A1-A92F-C726EB5CDFB7}"/>
                  </a:ext>
                </a:extLst>
              </p:cNvPr>
              <p:cNvSpPr/>
              <p:nvPr/>
            </p:nvSpPr>
            <p:spPr>
              <a:xfrm>
                <a:off x="5704030" y="2753968"/>
                <a:ext cx="204686" cy="200211"/>
              </a:xfrm>
              <a:prstGeom prst="rect">
                <a:avLst/>
              </a:prstGeom>
              <a:solidFill>
                <a:srgbClr val="ED7D31">
                  <a:lumMod val="60000"/>
                  <a:lumOff val="40000"/>
                </a:srgbClr>
              </a:solidFill>
              <a:ln w="28575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NL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56ABB364-13D6-4B28-9638-1A9BA240EF06}"/>
                  </a:ext>
                </a:extLst>
              </p:cNvPr>
              <p:cNvSpPr/>
              <p:nvPr/>
            </p:nvSpPr>
            <p:spPr>
              <a:xfrm>
                <a:off x="5704030" y="2952832"/>
                <a:ext cx="204686" cy="200211"/>
              </a:xfrm>
              <a:prstGeom prst="rect">
                <a:avLst/>
              </a:prstGeom>
              <a:solidFill>
                <a:srgbClr val="ED7D31">
                  <a:lumMod val="60000"/>
                  <a:lumOff val="40000"/>
                </a:srgbClr>
              </a:solidFill>
              <a:ln w="28575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NL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0DC495D4-B7B3-4F69-B036-1FEB0841FE8A}"/>
                  </a:ext>
                </a:extLst>
              </p:cNvPr>
              <p:cNvSpPr/>
              <p:nvPr/>
            </p:nvSpPr>
            <p:spPr>
              <a:xfrm>
                <a:off x="5704030" y="3147429"/>
                <a:ext cx="204686" cy="200211"/>
              </a:xfrm>
              <a:prstGeom prst="rect">
                <a:avLst/>
              </a:prstGeom>
              <a:solidFill>
                <a:srgbClr val="ED7D31">
                  <a:lumMod val="60000"/>
                  <a:lumOff val="40000"/>
                </a:srgbClr>
              </a:solidFill>
              <a:ln w="28575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NL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B17CAFA3-5B2A-4C5A-8483-14B0567AAB75}"/>
                  </a:ext>
                </a:extLst>
              </p:cNvPr>
              <p:cNvSpPr/>
              <p:nvPr/>
            </p:nvSpPr>
            <p:spPr>
              <a:xfrm>
                <a:off x="5704030" y="3346293"/>
                <a:ext cx="204686" cy="200211"/>
              </a:xfrm>
              <a:prstGeom prst="rect">
                <a:avLst/>
              </a:prstGeom>
              <a:solidFill>
                <a:sysClr val="window" lastClr="FFFFFF">
                  <a:lumMod val="65000"/>
                </a:sysClr>
              </a:solidFill>
              <a:ln w="28575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NL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2AE7D7B8-879C-4CDF-92E5-6F83A483C60F}"/>
                  </a:ext>
                </a:extLst>
              </p:cNvPr>
              <p:cNvSpPr/>
              <p:nvPr/>
            </p:nvSpPr>
            <p:spPr>
              <a:xfrm>
                <a:off x="5907081" y="3544319"/>
                <a:ext cx="204686" cy="200211"/>
              </a:xfrm>
              <a:prstGeom prst="rect">
                <a:avLst/>
              </a:prstGeom>
              <a:solidFill>
                <a:sysClr val="window" lastClr="FFFFFF">
                  <a:lumMod val="65000"/>
                </a:sysClr>
              </a:solidFill>
              <a:ln w="28575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NL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BB047660-D863-4717-A270-D4C3AC8BD3F5}"/>
                  </a:ext>
                </a:extLst>
              </p:cNvPr>
              <p:cNvSpPr/>
              <p:nvPr/>
            </p:nvSpPr>
            <p:spPr>
              <a:xfrm>
                <a:off x="5907081" y="3743183"/>
                <a:ext cx="204686" cy="200211"/>
              </a:xfrm>
              <a:prstGeom prst="rect">
                <a:avLst/>
              </a:prstGeom>
              <a:solidFill>
                <a:sysClr val="window" lastClr="FFFFFF">
                  <a:lumMod val="65000"/>
                </a:sysClr>
              </a:solidFill>
              <a:ln w="28575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NL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6" name="Rectangle 115">
                <a:extLst>
                  <a:ext uri="{FF2B5EF4-FFF2-40B4-BE49-F238E27FC236}">
                    <a16:creationId xmlns:a16="http://schemas.microsoft.com/office/drawing/2014/main" id="{EE2A36D9-DEB4-4D1C-928F-530EC5ABEFF8}"/>
                  </a:ext>
                </a:extLst>
              </p:cNvPr>
              <p:cNvSpPr/>
              <p:nvPr/>
            </p:nvSpPr>
            <p:spPr>
              <a:xfrm>
                <a:off x="5907081" y="3937780"/>
                <a:ext cx="204686" cy="200211"/>
              </a:xfrm>
              <a:prstGeom prst="rect">
                <a:avLst/>
              </a:prstGeom>
              <a:solidFill>
                <a:sysClr val="window" lastClr="FFFFFF">
                  <a:lumMod val="65000"/>
                </a:sysClr>
              </a:solidFill>
              <a:ln w="28575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NL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F1617EF0-55D7-475D-9611-3BD90B15A507}"/>
                  </a:ext>
                </a:extLst>
              </p:cNvPr>
              <p:cNvSpPr/>
              <p:nvPr/>
            </p:nvSpPr>
            <p:spPr>
              <a:xfrm>
                <a:off x="5907081" y="4136644"/>
                <a:ext cx="204686" cy="200211"/>
              </a:xfrm>
              <a:prstGeom prst="rect">
                <a:avLst/>
              </a:prstGeom>
              <a:solidFill>
                <a:sysClr val="window" lastClr="FFFFFF">
                  <a:lumMod val="65000"/>
                </a:sysClr>
              </a:solidFill>
              <a:ln w="28575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NL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id="{816799D7-F896-4AF7-87E6-5BDFCE4979CF}"/>
                  </a:ext>
                </a:extLst>
              </p:cNvPr>
              <p:cNvSpPr/>
              <p:nvPr/>
            </p:nvSpPr>
            <p:spPr>
              <a:xfrm>
                <a:off x="5907081" y="1961432"/>
                <a:ext cx="204686" cy="200211"/>
              </a:xfrm>
              <a:prstGeom prst="rect">
                <a:avLst/>
              </a:prstGeom>
              <a:solidFill>
                <a:sysClr val="window" lastClr="FFFFFF">
                  <a:lumMod val="65000"/>
                </a:sysClr>
              </a:solidFill>
              <a:ln w="28575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NL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09C64523-44AE-4D0A-B619-C15CE429F76D}"/>
                  </a:ext>
                </a:extLst>
              </p:cNvPr>
              <p:cNvSpPr/>
              <p:nvPr/>
            </p:nvSpPr>
            <p:spPr>
              <a:xfrm>
                <a:off x="5907081" y="2160296"/>
                <a:ext cx="204686" cy="200211"/>
              </a:xfrm>
              <a:prstGeom prst="rect">
                <a:avLst/>
              </a:prstGeom>
              <a:solidFill>
                <a:sysClr val="window" lastClr="FFFFFF">
                  <a:lumMod val="65000"/>
                </a:sysClr>
              </a:solidFill>
              <a:ln w="28575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NL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0" name="Rectangle 119">
                <a:extLst>
                  <a:ext uri="{FF2B5EF4-FFF2-40B4-BE49-F238E27FC236}">
                    <a16:creationId xmlns:a16="http://schemas.microsoft.com/office/drawing/2014/main" id="{8EE44B82-7349-44DA-8DDA-FDED77D15AC9}"/>
                  </a:ext>
                </a:extLst>
              </p:cNvPr>
              <p:cNvSpPr/>
              <p:nvPr/>
            </p:nvSpPr>
            <p:spPr>
              <a:xfrm>
                <a:off x="5907081" y="2354893"/>
                <a:ext cx="204686" cy="200211"/>
              </a:xfrm>
              <a:prstGeom prst="rect">
                <a:avLst/>
              </a:prstGeom>
              <a:solidFill>
                <a:sysClr val="window" lastClr="FFFFFF">
                  <a:lumMod val="65000"/>
                </a:sysClr>
              </a:solidFill>
              <a:ln w="28575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NL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1" name="Rectangle 120">
                <a:extLst>
                  <a:ext uri="{FF2B5EF4-FFF2-40B4-BE49-F238E27FC236}">
                    <a16:creationId xmlns:a16="http://schemas.microsoft.com/office/drawing/2014/main" id="{CD754A81-CE51-438C-87AB-A18C31F00823}"/>
                  </a:ext>
                </a:extLst>
              </p:cNvPr>
              <p:cNvSpPr/>
              <p:nvPr/>
            </p:nvSpPr>
            <p:spPr>
              <a:xfrm>
                <a:off x="5907081" y="2553757"/>
                <a:ext cx="204686" cy="200211"/>
              </a:xfrm>
              <a:prstGeom prst="rect">
                <a:avLst/>
              </a:prstGeom>
              <a:solidFill>
                <a:sysClr val="window" lastClr="FFFFFF">
                  <a:lumMod val="65000"/>
                </a:sysClr>
              </a:solidFill>
              <a:ln w="28575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NL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8163F631-0E97-476D-80A3-690F862D31B5}"/>
                  </a:ext>
                </a:extLst>
              </p:cNvPr>
              <p:cNvSpPr/>
              <p:nvPr/>
            </p:nvSpPr>
            <p:spPr>
              <a:xfrm>
                <a:off x="5907081" y="2753968"/>
                <a:ext cx="204686" cy="200211"/>
              </a:xfrm>
              <a:prstGeom prst="rect">
                <a:avLst/>
              </a:prstGeom>
              <a:solidFill>
                <a:sysClr val="window" lastClr="FFFFFF">
                  <a:lumMod val="65000"/>
                </a:sysClr>
              </a:solidFill>
              <a:ln w="28575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NL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0CD2095D-1B92-4E58-83DB-B386B5731A40}"/>
                  </a:ext>
                </a:extLst>
              </p:cNvPr>
              <p:cNvSpPr/>
              <p:nvPr/>
            </p:nvSpPr>
            <p:spPr>
              <a:xfrm>
                <a:off x="5907081" y="2952832"/>
                <a:ext cx="204686" cy="200211"/>
              </a:xfrm>
              <a:prstGeom prst="rect">
                <a:avLst/>
              </a:prstGeom>
              <a:solidFill>
                <a:sysClr val="window" lastClr="FFFFFF">
                  <a:lumMod val="65000"/>
                </a:sysClr>
              </a:solidFill>
              <a:ln w="28575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NL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52B7BD83-9230-4D42-8B58-012D1A125A8E}"/>
                  </a:ext>
                </a:extLst>
              </p:cNvPr>
              <p:cNvSpPr/>
              <p:nvPr/>
            </p:nvSpPr>
            <p:spPr>
              <a:xfrm>
                <a:off x="5907081" y="3147429"/>
                <a:ext cx="204686" cy="200211"/>
              </a:xfrm>
              <a:prstGeom prst="rect">
                <a:avLst/>
              </a:prstGeom>
              <a:solidFill>
                <a:sysClr val="window" lastClr="FFFFFF">
                  <a:lumMod val="65000"/>
                </a:sysClr>
              </a:solidFill>
              <a:ln w="28575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NL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9C038CAC-752D-490A-B0EA-7CEBE0A76DE4}"/>
                  </a:ext>
                </a:extLst>
              </p:cNvPr>
              <p:cNvSpPr/>
              <p:nvPr/>
            </p:nvSpPr>
            <p:spPr>
              <a:xfrm>
                <a:off x="5907081" y="3346293"/>
                <a:ext cx="204686" cy="200211"/>
              </a:xfrm>
              <a:prstGeom prst="rect">
                <a:avLst/>
              </a:prstGeom>
              <a:solidFill>
                <a:sysClr val="window" lastClr="FFFFFF">
                  <a:lumMod val="65000"/>
                </a:sysClr>
              </a:solidFill>
              <a:ln w="28575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NL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1417A887-45D0-4EF4-B862-FC8D16715A0C}"/>
                  </a:ext>
                </a:extLst>
              </p:cNvPr>
              <p:cNvSpPr/>
              <p:nvPr/>
            </p:nvSpPr>
            <p:spPr>
              <a:xfrm>
                <a:off x="6111748" y="3544319"/>
                <a:ext cx="204686" cy="200211"/>
              </a:xfrm>
              <a:prstGeom prst="rect">
                <a:avLst/>
              </a:prstGeom>
              <a:solidFill>
                <a:srgbClr val="ED7D31">
                  <a:lumMod val="60000"/>
                  <a:lumOff val="40000"/>
                </a:srgbClr>
              </a:solidFill>
              <a:ln w="28575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NL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id="{276724AA-2A78-4804-A0BE-D34330682B8A}"/>
                  </a:ext>
                </a:extLst>
              </p:cNvPr>
              <p:cNvSpPr/>
              <p:nvPr/>
            </p:nvSpPr>
            <p:spPr>
              <a:xfrm>
                <a:off x="6111748" y="3743183"/>
                <a:ext cx="204686" cy="200211"/>
              </a:xfrm>
              <a:prstGeom prst="rect">
                <a:avLst/>
              </a:prstGeom>
              <a:solidFill>
                <a:sysClr val="window" lastClr="FFFFFF">
                  <a:lumMod val="65000"/>
                </a:sysClr>
              </a:solidFill>
              <a:ln w="28575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NL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8" name="Rectangle 127">
                <a:extLst>
                  <a:ext uri="{FF2B5EF4-FFF2-40B4-BE49-F238E27FC236}">
                    <a16:creationId xmlns:a16="http://schemas.microsoft.com/office/drawing/2014/main" id="{A38ADFFB-860A-44A2-9D26-6F967DC1119B}"/>
                  </a:ext>
                </a:extLst>
              </p:cNvPr>
              <p:cNvSpPr/>
              <p:nvPr/>
            </p:nvSpPr>
            <p:spPr>
              <a:xfrm>
                <a:off x="6111748" y="3937780"/>
                <a:ext cx="204686" cy="200211"/>
              </a:xfrm>
              <a:prstGeom prst="rect">
                <a:avLst/>
              </a:prstGeom>
              <a:solidFill>
                <a:sysClr val="window" lastClr="FFFFFF">
                  <a:lumMod val="65000"/>
                </a:sysClr>
              </a:solidFill>
              <a:ln w="28575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NL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id="{07FAF2C2-D009-4624-A83A-7720A17075C9}"/>
                  </a:ext>
                </a:extLst>
              </p:cNvPr>
              <p:cNvSpPr/>
              <p:nvPr/>
            </p:nvSpPr>
            <p:spPr>
              <a:xfrm>
                <a:off x="6111748" y="4136644"/>
                <a:ext cx="204686" cy="200211"/>
              </a:xfrm>
              <a:prstGeom prst="rect">
                <a:avLst/>
              </a:prstGeom>
              <a:solidFill>
                <a:sysClr val="window" lastClr="FFFFFF">
                  <a:lumMod val="65000"/>
                </a:sysClr>
              </a:solidFill>
              <a:ln w="28575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NL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A966D860-7536-4C6F-AE88-11E85441B63F}"/>
                  </a:ext>
                </a:extLst>
              </p:cNvPr>
              <p:cNvSpPr/>
              <p:nvPr/>
            </p:nvSpPr>
            <p:spPr>
              <a:xfrm>
                <a:off x="6111748" y="1961432"/>
                <a:ext cx="204686" cy="200211"/>
              </a:xfrm>
              <a:prstGeom prst="rect">
                <a:avLst/>
              </a:prstGeom>
              <a:solidFill>
                <a:srgbClr val="ED7D31">
                  <a:lumMod val="60000"/>
                  <a:lumOff val="40000"/>
                </a:srgbClr>
              </a:solidFill>
              <a:ln w="28575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NL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1" name="Rectangle 130">
                <a:extLst>
                  <a:ext uri="{FF2B5EF4-FFF2-40B4-BE49-F238E27FC236}">
                    <a16:creationId xmlns:a16="http://schemas.microsoft.com/office/drawing/2014/main" id="{7B452847-F919-44A2-981F-DE9B697AE94C}"/>
                  </a:ext>
                </a:extLst>
              </p:cNvPr>
              <p:cNvSpPr/>
              <p:nvPr/>
            </p:nvSpPr>
            <p:spPr>
              <a:xfrm>
                <a:off x="6111748" y="2160296"/>
                <a:ext cx="204686" cy="200211"/>
              </a:xfrm>
              <a:prstGeom prst="rect">
                <a:avLst/>
              </a:prstGeom>
              <a:solidFill>
                <a:srgbClr val="ED7D31">
                  <a:lumMod val="60000"/>
                  <a:lumOff val="40000"/>
                </a:srgbClr>
              </a:solidFill>
              <a:ln w="28575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NL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B8D6C801-5E10-48E5-BFD5-09424D8B79A6}"/>
                  </a:ext>
                </a:extLst>
              </p:cNvPr>
              <p:cNvSpPr/>
              <p:nvPr/>
            </p:nvSpPr>
            <p:spPr>
              <a:xfrm>
                <a:off x="6111748" y="2354893"/>
                <a:ext cx="204686" cy="200211"/>
              </a:xfrm>
              <a:prstGeom prst="rect">
                <a:avLst/>
              </a:prstGeom>
              <a:solidFill>
                <a:srgbClr val="ED7D31">
                  <a:lumMod val="60000"/>
                  <a:lumOff val="40000"/>
                </a:srgbClr>
              </a:solidFill>
              <a:ln w="28575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NL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3" name="Rectangle 132">
                <a:extLst>
                  <a:ext uri="{FF2B5EF4-FFF2-40B4-BE49-F238E27FC236}">
                    <a16:creationId xmlns:a16="http://schemas.microsoft.com/office/drawing/2014/main" id="{BDC39AEC-D4FE-4FDF-A473-6AFDA8985D6F}"/>
                  </a:ext>
                </a:extLst>
              </p:cNvPr>
              <p:cNvSpPr/>
              <p:nvPr/>
            </p:nvSpPr>
            <p:spPr>
              <a:xfrm>
                <a:off x="6111748" y="2553757"/>
                <a:ext cx="204686" cy="200211"/>
              </a:xfrm>
              <a:prstGeom prst="rect">
                <a:avLst/>
              </a:prstGeom>
              <a:solidFill>
                <a:srgbClr val="ED7D31">
                  <a:lumMod val="60000"/>
                  <a:lumOff val="40000"/>
                </a:srgbClr>
              </a:solidFill>
              <a:ln w="28575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NL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96E8CBAB-EB1E-4B2D-A05C-B922DB2ACB06}"/>
                  </a:ext>
                </a:extLst>
              </p:cNvPr>
              <p:cNvSpPr/>
              <p:nvPr/>
            </p:nvSpPr>
            <p:spPr>
              <a:xfrm>
                <a:off x="6111748" y="2753968"/>
                <a:ext cx="204686" cy="200211"/>
              </a:xfrm>
              <a:prstGeom prst="rect">
                <a:avLst/>
              </a:prstGeom>
              <a:solidFill>
                <a:srgbClr val="ED7D31">
                  <a:lumMod val="60000"/>
                  <a:lumOff val="40000"/>
                </a:srgbClr>
              </a:solidFill>
              <a:ln w="28575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NL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5" name="Rectangle 134">
                <a:extLst>
                  <a:ext uri="{FF2B5EF4-FFF2-40B4-BE49-F238E27FC236}">
                    <a16:creationId xmlns:a16="http://schemas.microsoft.com/office/drawing/2014/main" id="{EA69A497-FA20-406A-BB0F-5B3464E8F3D0}"/>
                  </a:ext>
                </a:extLst>
              </p:cNvPr>
              <p:cNvSpPr/>
              <p:nvPr/>
            </p:nvSpPr>
            <p:spPr>
              <a:xfrm>
                <a:off x="6111748" y="2952832"/>
                <a:ext cx="204686" cy="200211"/>
              </a:xfrm>
              <a:prstGeom prst="rect">
                <a:avLst/>
              </a:prstGeom>
              <a:solidFill>
                <a:srgbClr val="ED7D31">
                  <a:lumMod val="60000"/>
                  <a:lumOff val="40000"/>
                </a:srgbClr>
              </a:solidFill>
              <a:ln w="28575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NL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6" name="Rectangle 135">
                <a:extLst>
                  <a:ext uri="{FF2B5EF4-FFF2-40B4-BE49-F238E27FC236}">
                    <a16:creationId xmlns:a16="http://schemas.microsoft.com/office/drawing/2014/main" id="{F6F0302C-BD4B-473C-805A-1CB4990DBB1E}"/>
                  </a:ext>
                </a:extLst>
              </p:cNvPr>
              <p:cNvSpPr/>
              <p:nvPr/>
            </p:nvSpPr>
            <p:spPr>
              <a:xfrm>
                <a:off x="6111748" y="3147429"/>
                <a:ext cx="204686" cy="200211"/>
              </a:xfrm>
              <a:prstGeom prst="rect">
                <a:avLst/>
              </a:prstGeom>
              <a:solidFill>
                <a:srgbClr val="ED7D31">
                  <a:lumMod val="60000"/>
                  <a:lumOff val="40000"/>
                </a:srgbClr>
              </a:solidFill>
              <a:ln w="28575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NL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7" name="Rectangle 136">
                <a:extLst>
                  <a:ext uri="{FF2B5EF4-FFF2-40B4-BE49-F238E27FC236}">
                    <a16:creationId xmlns:a16="http://schemas.microsoft.com/office/drawing/2014/main" id="{7858BA11-A49D-4471-9E46-0322E380CA8C}"/>
                  </a:ext>
                </a:extLst>
              </p:cNvPr>
              <p:cNvSpPr/>
              <p:nvPr/>
            </p:nvSpPr>
            <p:spPr>
              <a:xfrm>
                <a:off x="6111748" y="3346293"/>
                <a:ext cx="204686" cy="200211"/>
              </a:xfrm>
              <a:prstGeom prst="rect">
                <a:avLst/>
              </a:prstGeom>
              <a:solidFill>
                <a:sysClr val="window" lastClr="FFFFFF">
                  <a:lumMod val="65000"/>
                </a:sysClr>
              </a:solidFill>
              <a:ln w="28575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NL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8" name="Rectangle 137">
                <a:extLst>
                  <a:ext uri="{FF2B5EF4-FFF2-40B4-BE49-F238E27FC236}">
                    <a16:creationId xmlns:a16="http://schemas.microsoft.com/office/drawing/2014/main" id="{F1B52B9B-D5F8-4FF7-9AFC-6333D708C700}"/>
                  </a:ext>
                </a:extLst>
              </p:cNvPr>
              <p:cNvSpPr/>
              <p:nvPr/>
            </p:nvSpPr>
            <p:spPr>
              <a:xfrm>
                <a:off x="6322554" y="3544319"/>
                <a:ext cx="204686" cy="200211"/>
              </a:xfrm>
              <a:prstGeom prst="rect">
                <a:avLst/>
              </a:prstGeom>
              <a:solidFill>
                <a:sysClr val="window" lastClr="FFFFFF">
                  <a:lumMod val="65000"/>
                </a:sysClr>
              </a:solidFill>
              <a:ln w="28575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NL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9" name="Rectangle 138">
                <a:extLst>
                  <a:ext uri="{FF2B5EF4-FFF2-40B4-BE49-F238E27FC236}">
                    <a16:creationId xmlns:a16="http://schemas.microsoft.com/office/drawing/2014/main" id="{93CD20E1-B8F7-46C0-94CB-238E639A0CF7}"/>
                  </a:ext>
                </a:extLst>
              </p:cNvPr>
              <p:cNvSpPr/>
              <p:nvPr/>
            </p:nvSpPr>
            <p:spPr>
              <a:xfrm>
                <a:off x="6322554" y="3743183"/>
                <a:ext cx="204686" cy="200211"/>
              </a:xfrm>
              <a:prstGeom prst="rect">
                <a:avLst/>
              </a:prstGeom>
              <a:solidFill>
                <a:sysClr val="window" lastClr="FFFFFF">
                  <a:lumMod val="65000"/>
                </a:sysClr>
              </a:solidFill>
              <a:ln w="28575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NL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0" name="Rectangle 139">
                <a:extLst>
                  <a:ext uri="{FF2B5EF4-FFF2-40B4-BE49-F238E27FC236}">
                    <a16:creationId xmlns:a16="http://schemas.microsoft.com/office/drawing/2014/main" id="{A20AC915-C957-49A9-9F3A-5FD913E1494A}"/>
                  </a:ext>
                </a:extLst>
              </p:cNvPr>
              <p:cNvSpPr/>
              <p:nvPr/>
            </p:nvSpPr>
            <p:spPr>
              <a:xfrm>
                <a:off x="6322554" y="3937780"/>
                <a:ext cx="204686" cy="200211"/>
              </a:xfrm>
              <a:prstGeom prst="rect">
                <a:avLst/>
              </a:prstGeom>
              <a:solidFill>
                <a:sysClr val="window" lastClr="FFFFFF">
                  <a:lumMod val="65000"/>
                </a:sysClr>
              </a:solidFill>
              <a:ln w="28575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NL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1" name="Rectangle 140">
                <a:extLst>
                  <a:ext uri="{FF2B5EF4-FFF2-40B4-BE49-F238E27FC236}">
                    <a16:creationId xmlns:a16="http://schemas.microsoft.com/office/drawing/2014/main" id="{EEA447A7-AAF2-429A-B7F2-95E8CD993D5A}"/>
                  </a:ext>
                </a:extLst>
              </p:cNvPr>
              <p:cNvSpPr/>
              <p:nvPr/>
            </p:nvSpPr>
            <p:spPr>
              <a:xfrm>
                <a:off x="6322554" y="4136644"/>
                <a:ext cx="204686" cy="200211"/>
              </a:xfrm>
              <a:prstGeom prst="rect">
                <a:avLst/>
              </a:prstGeom>
              <a:solidFill>
                <a:sysClr val="window" lastClr="FFFFFF">
                  <a:lumMod val="65000"/>
                </a:sysClr>
              </a:solidFill>
              <a:ln w="28575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NL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2" name="Rectangle 141">
                <a:extLst>
                  <a:ext uri="{FF2B5EF4-FFF2-40B4-BE49-F238E27FC236}">
                    <a16:creationId xmlns:a16="http://schemas.microsoft.com/office/drawing/2014/main" id="{C3A7171C-5574-4B6D-8FFF-E28A395894E2}"/>
                  </a:ext>
                </a:extLst>
              </p:cNvPr>
              <p:cNvSpPr/>
              <p:nvPr/>
            </p:nvSpPr>
            <p:spPr>
              <a:xfrm>
                <a:off x="6322554" y="1961432"/>
                <a:ext cx="204686" cy="200211"/>
              </a:xfrm>
              <a:prstGeom prst="rect">
                <a:avLst/>
              </a:prstGeom>
              <a:solidFill>
                <a:sysClr val="window" lastClr="FFFFFF">
                  <a:lumMod val="65000"/>
                </a:sysClr>
              </a:solidFill>
              <a:ln w="28575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NL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3" name="Rectangle 142">
                <a:extLst>
                  <a:ext uri="{FF2B5EF4-FFF2-40B4-BE49-F238E27FC236}">
                    <a16:creationId xmlns:a16="http://schemas.microsoft.com/office/drawing/2014/main" id="{1513F606-6D35-48AA-9542-F8B273677E25}"/>
                  </a:ext>
                </a:extLst>
              </p:cNvPr>
              <p:cNvSpPr/>
              <p:nvPr/>
            </p:nvSpPr>
            <p:spPr>
              <a:xfrm>
                <a:off x="6322554" y="2160296"/>
                <a:ext cx="204686" cy="200211"/>
              </a:xfrm>
              <a:prstGeom prst="rect">
                <a:avLst/>
              </a:prstGeom>
              <a:solidFill>
                <a:sysClr val="window" lastClr="FFFFFF">
                  <a:lumMod val="65000"/>
                </a:sysClr>
              </a:solidFill>
              <a:ln w="28575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NL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4" name="Rectangle 143">
                <a:extLst>
                  <a:ext uri="{FF2B5EF4-FFF2-40B4-BE49-F238E27FC236}">
                    <a16:creationId xmlns:a16="http://schemas.microsoft.com/office/drawing/2014/main" id="{2985C1C6-42FA-445A-81FC-B94319B3BD56}"/>
                  </a:ext>
                </a:extLst>
              </p:cNvPr>
              <p:cNvSpPr/>
              <p:nvPr/>
            </p:nvSpPr>
            <p:spPr>
              <a:xfrm>
                <a:off x="6322554" y="2354893"/>
                <a:ext cx="204686" cy="200211"/>
              </a:xfrm>
              <a:prstGeom prst="rect">
                <a:avLst/>
              </a:prstGeom>
              <a:solidFill>
                <a:sysClr val="window" lastClr="FFFFFF">
                  <a:lumMod val="65000"/>
                </a:sysClr>
              </a:solidFill>
              <a:ln w="28575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NL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5" name="Rectangle 144">
                <a:extLst>
                  <a:ext uri="{FF2B5EF4-FFF2-40B4-BE49-F238E27FC236}">
                    <a16:creationId xmlns:a16="http://schemas.microsoft.com/office/drawing/2014/main" id="{088A62EC-0AE8-4AB4-A838-5A235BD3E22E}"/>
                  </a:ext>
                </a:extLst>
              </p:cNvPr>
              <p:cNvSpPr/>
              <p:nvPr/>
            </p:nvSpPr>
            <p:spPr>
              <a:xfrm>
                <a:off x="6322554" y="2553757"/>
                <a:ext cx="204686" cy="200211"/>
              </a:xfrm>
              <a:prstGeom prst="rect">
                <a:avLst/>
              </a:prstGeom>
              <a:solidFill>
                <a:sysClr val="window" lastClr="FFFFFF">
                  <a:lumMod val="65000"/>
                </a:sysClr>
              </a:solidFill>
              <a:ln w="28575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NL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6" name="Rectangle 145">
                <a:extLst>
                  <a:ext uri="{FF2B5EF4-FFF2-40B4-BE49-F238E27FC236}">
                    <a16:creationId xmlns:a16="http://schemas.microsoft.com/office/drawing/2014/main" id="{51667CA9-6F00-4E91-804E-64C9DE23E3C3}"/>
                  </a:ext>
                </a:extLst>
              </p:cNvPr>
              <p:cNvSpPr/>
              <p:nvPr/>
            </p:nvSpPr>
            <p:spPr>
              <a:xfrm>
                <a:off x="6322554" y="2753968"/>
                <a:ext cx="204686" cy="200211"/>
              </a:xfrm>
              <a:prstGeom prst="rect">
                <a:avLst/>
              </a:prstGeom>
              <a:solidFill>
                <a:sysClr val="window" lastClr="FFFFFF">
                  <a:lumMod val="65000"/>
                </a:sysClr>
              </a:solidFill>
              <a:ln w="28575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NL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7" name="Rectangle 146">
                <a:extLst>
                  <a:ext uri="{FF2B5EF4-FFF2-40B4-BE49-F238E27FC236}">
                    <a16:creationId xmlns:a16="http://schemas.microsoft.com/office/drawing/2014/main" id="{494A6289-342E-4319-92DA-70A46871E3B3}"/>
                  </a:ext>
                </a:extLst>
              </p:cNvPr>
              <p:cNvSpPr/>
              <p:nvPr/>
            </p:nvSpPr>
            <p:spPr>
              <a:xfrm>
                <a:off x="6322554" y="2952832"/>
                <a:ext cx="204686" cy="200211"/>
              </a:xfrm>
              <a:prstGeom prst="rect">
                <a:avLst/>
              </a:prstGeom>
              <a:solidFill>
                <a:sysClr val="window" lastClr="FFFFFF">
                  <a:lumMod val="65000"/>
                </a:sysClr>
              </a:solidFill>
              <a:ln w="28575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NL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8" name="Rectangle 147">
                <a:extLst>
                  <a:ext uri="{FF2B5EF4-FFF2-40B4-BE49-F238E27FC236}">
                    <a16:creationId xmlns:a16="http://schemas.microsoft.com/office/drawing/2014/main" id="{A05FEA27-8715-434F-B2DB-22F0AB1B3E50}"/>
                  </a:ext>
                </a:extLst>
              </p:cNvPr>
              <p:cNvSpPr/>
              <p:nvPr/>
            </p:nvSpPr>
            <p:spPr>
              <a:xfrm>
                <a:off x="6322554" y="3147429"/>
                <a:ext cx="204686" cy="200211"/>
              </a:xfrm>
              <a:prstGeom prst="rect">
                <a:avLst/>
              </a:prstGeom>
              <a:solidFill>
                <a:sysClr val="window" lastClr="FFFFFF">
                  <a:lumMod val="65000"/>
                </a:sysClr>
              </a:solidFill>
              <a:ln w="28575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NL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9" name="Rectangle 148">
                <a:extLst>
                  <a:ext uri="{FF2B5EF4-FFF2-40B4-BE49-F238E27FC236}">
                    <a16:creationId xmlns:a16="http://schemas.microsoft.com/office/drawing/2014/main" id="{E2684F67-78E7-44BB-BCD5-9BC0B5862066}"/>
                  </a:ext>
                </a:extLst>
              </p:cNvPr>
              <p:cNvSpPr/>
              <p:nvPr/>
            </p:nvSpPr>
            <p:spPr>
              <a:xfrm>
                <a:off x="6322554" y="3346293"/>
                <a:ext cx="204686" cy="200211"/>
              </a:xfrm>
              <a:prstGeom prst="rect">
                <a:avLst/>
              </a:prstGeom>
              <a:solidFill>
                <a:sysClr val="window" lastClr="FFFFFF">
                  <a:lumMod val="65000"/>
                </a:sysClr>
              </a:solidFill>
              <a:ln w="28575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NL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0" name="Rectangle 149">
                <a:extLst>
                  <a:ext uri="{FF2B5EF4-FFF2-40B4-BE49-F238E27FC236}">
                    <a16:creationId xmlns:a16="http://schemas.microsoft.com/office/drawing/2014/main" id="{63570FD4-84C9-46AA-8352-D83261BA7383}"/>
                  </a:ext>
                </a:extLst>
              </p:cNvPr>
              <p:cNvSpPr/>
              <p:nvPr/>
            </p:nvSpPr>
            <p:spPr>
              <a:xfrm>
                <a:off x="6527221" y="3544319"/>
                <a:ext cx="204686" cy="200211"/>
              </a:xfrm>
              <a:prstGeom prst="rect">
                <a:avLst/>
              </a:prstGeom>
              <a:solidFill>
                <a:sysClr val="window" lastClr="FFFFFF">
                  <a:lumMod val="65000"/>
                </a:sysClr>
              </a:solidFill>
              <a:ln w="28575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NL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1" name="Rectangle 150">
                <a:extLst>
                  <a:ext uri="{FF2B5EF4-FFF2-40B4-BE49-F238E27FC236}">
                    <a16:creationId xmlns:a16="http://schemas.microsoft.com/office/drawing/2014/main" id="{374EDD6A-451D-4080-BB5D-74125143E203}"/>
                  </a:ext>
                </a:extLst>
              </p:cNvPr>
              <p:cNvSpPr/>
              <p:nvPr/>
            </p:nvSpPr>
            <p:spPr>
              <a:xfrm>
                <a:off x="6527221" y="3743183"/>
                <a:ext cx="204686" cy="200211"/>
              </a:xfrm>
              <a:prstGeom prst="rect">
                <a:avLst/>
              </a:prstGeom>
              <a:solidFill>
                <a:sysClr val="window" lastClr="FFFFFF">
                  <a:lumMod val="65000"/>
                </a:sysClr>
              </a:solidFill>
              <a:ln w="28575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NL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2" name="Rectangle 151">
                <a:extLst>
                  <a:ext uri="{FF2B5EF4-FFF2-40B4-BE49-F238E27FC236}">
                    <a16:creationId xmlns:a16="http://schemas.microsoft.com/office/drawing/2014/main" id="{C8D03A76-0352-4298-9681-A2063630A71A}"/>
                  </a:ext>
                </a:extLst>
              </p:cNvPr>
              <p:cNvSpPr/>
              <p:nvPr/>
            </p:nvSpPr>
            <p:spPr>
              <a:xfrm>
                <a:off x="6527221" y="3937780"/>
                <a:ext cx="204686" cy="200211"/>
              </a:xfrm>
              <a:prstGeom prst="rect">
                <a:avLst/>
              </a:prstGeom>
              <a:solidFill>
                <a:sysClr val="window" lastClr="FFFFFF">
                  <a:lumMod val="65000"/>
                </a:sysClr>
              </a:solidFill>
              <a:ln w="28575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NL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3" name="Rectangle 152">
                <a:extLst>
                  <a:ext uri="{FF2B5EF4-FFF2-40B4-BE49-F238E27FC236}">
                    <a16:creationId xmlns:a16="http://schemas.microsoft.com/office/drawing/2014/main" id="{EF856DA8-8EB3-400D-AF4E-0E671FBEF700}"/>
                  </a:ext>
                </a:extLst>
              </p:cNvPr>
              <p:cNvSpPr/>
              <p:nvPr/>
            </p:nvSpPr>
            <p:spPr>
              <a:xfrm>
                <a:off x="6527221" y="4136644"/>
                <a:ext cx="204686" cy="200211"/>
              </a:xfrm>
              <a:prstGeom prst="rect">
                <a:avLst/>
              </a:prstGeom>
              <a:solidFill>
                <a:sysClr val="window" lastClr="FFFFFF">
                  <a:lumMod val="65000"/>
                </a:sysClr>
              </a:solidFill>
              <a:ln w="28575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NL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4" name="Rectangle 153">
                <a:extLst>
                  <a:ext uri="{FF2B5EF4-FFF2-40B4-BE49-F238E27FC236}">
                    <a16:creationId xmlns:a16="http://schemas.microsoft.com/office/drawing/2014/main" id="{B0565A19-88AF-4ECB-BD3A-EF2F3226829D}"/>
                  </a:ext>
                </a:extLst>
              </p:cNvPr>
              <p:cNvSpPr/>
              <p:nvPr/>
            </p:nvSpPr>
            <p:spPr>
              <a:xfrm>
                <a:off x="6527221" y="1961432"/>
                <a:ext cx="204686" cy="200211"/>
              </a:xfrm>
              <a:prstGeom prst="rect">
                <a:avLst/>
              </a:prstGeom>
              <a:solidFill>
                <a:sysClr val="window" lastClr="FFFFFF">
                  <a:lumMod val="65000"/>
                </a:sysClr>
              </a:solidFill>
              <a:ln w="28575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NL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5" name="Rectangle 154">
                <a:extLst>
                  <a:ext uri="{FF2B5EF4-FFF2-40B4-BE49-F238E27FC236}">
                    <a16:creationId xmlns:a16="http://schemas.microsoft.com/office/drawing/2014/main" id="{85A0A5BA-45A3-4F6F-95D0-A93C3D86F1F9}"/>
                  </a:ext>
                </a:extLst>
              </p:cNvPr>
              <p:cNvSpPr/>
              <p:nvPr/>
            </p:nvSpPr>
            <p:spPr>
              <a:xfrm>
                <a:off x="6527221" y="2160296"/>
                <a:ext cx="204686" cy="200211"/>
              </a:xfrm>
              <a:prstGeom prst="rect">
                <a:avLst/>
              </a:prstGeom>
              <a:solidFill>
                <a:sysClr val="window" lastClr="FFFFFF">
                  <a:lumMod val="65000"/>
                </a:sysClr>
              </a:solidFill>
              <a:ln w="28575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NL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6" name="Rectangle 155">
                <a:extLst>
                  <a:ext uri="{FF2B5EF4-FFF2-40B4-BE49-F238E27FC236}">
                    <a16:creationId xmlns:a16="http://schemas.microsoft.com/office/drawing/2014/main" id="{E65AA175-6B9D-4000-A903-C5079CABD7DA}"/>
                  </a:ext>
                </a:extLst>
              </p:cNvPr>
              <p:cNvSpPr/>
              <p:nvPr/>
            </p:nvSpPr>
            <p:spPr>
              <a:xfrm>
                <a:off x="6527221" y="2354893"/>
                <a:ext cx="204686" cy="200211"/>
              </a:xfrm>
              <a:prstGeom prst="rect">
                <a:avLst/>
              </a:prstGeom>
              <a:solidFill>
                <a:sysClr val="window" lastClr="FFFFFF">
                  <a:lumMod val="65000"/>
                </a:sysClr>
              </a:solidFill>
              <a:ln w="28575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NL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7" name="Rectangle 156">
                <a:extLst>
                  <a:ext uri="{FF2B5EF4-FFF2-40B4-BE49-F238E27FC236}">
                    <a16:creationId xmlns:a16="http://schemas.microsoft.com/office/drawing/2014/main" id="{9E373D26-59C1-43F4-860A-CF36C8ED1DB6}"/>
                  </a:ext>
                </a:extLst>
              </p:cNvPr>
              <p:cNvSpPr/>
              <p:nvPr/>
            </p:nvSpPr>
            <p:spPr>
              <a:xfrm>
                <a:off x="6527221" y="2553757"/>
                <a:ext cx="204686" cy="200211"/>
              </a:xfrm>
              <a:prstGeom prst="rect">
                <a:avLst/>
              </a:prstGeom>
              <a:solidFill>
                <a:sysClr val="window" lastClr="FFFFFF">
                  <a:lumMod val="65000"/>
                </a:sysClr>
              </a:solidFill>
              <a:ln w="28575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NL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8" name="Rectangle 157">
                <a:extLst>
                  <a:ext uri="{FF2B5EF4-FFF2-40B4-BE49-F238E27FC236}">
                    <a16:creationId xmlns:a16="http://schemas.microsoft.com/office/drawing/2014/main" id="{60D3FD71-5614-4C5F-B92E-58ACA19FF399}"/>
                  </a:ext>
                </a:extLst>
              </p:cNvPr>
              <p:cNvSpPr/>
              <p:nvPr/>
            </p:nvSpPr>
            <p:spPr>
              <a:xfrm>
                <a:off x="6527221" y="2753968"/>
                <a:ext cx="204686" cy="200211"/>
              </a:xfrm>
              <a:prstGeom prst="rect">
                <a:avLst/>
              </a:prstGeom>
              <a:solidFill>
                <a:sysClr val="window" lastClr="FFFFFF">
                  <a:lumMod val="65000"/>
                </a:sysClr>
              </a:solidFill>
              <a:ln w="28575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NL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9" name="Rectangle 158">
                <a:extLst>
                  <a:ext uri="{FF2B5EF4-FFF2-40B4-BE49-F238E27FC236}">
                    <a16:creationId xmlns:a16="http://schemas.microsoft.com/office/drawing/2014/main" id="{79B6CA95-989F-40B8-B81A-B384E07BCAE1}"/>
                  </a:ext>
                </a:extLst>
              </p:cNvPr>
              <p:cNvSpPr/>
              <p:nvPr/>
            </p:nvSpPr>
            <p:spPr>
              <a:xfrm>
                <a:off x="6527221" y="2952832"/>
                <a:ext cx="204686" cy="200211"/>
              </a:xfrm>
              <a:prstGeom prst="rect">
                <a:avLst/>
              </a:prstGeom>
              <a:solidFill>
                <a:sysClr val="window" lastClr="FFFFFF">
                  <a:lumMod val="65000"/>
                </a:sysClr>
              </a:solidFill>
              <a:ln w="28575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NL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0" name="Rectangle 159">
                <a:extLst>
                  <a:ext uri="{FF2B5EF4-FFF2-40B4-BE49-F238E27FC236}">
                    <a16:creationId xmlns:a16="http://schemas.microsoft.com/office/drawing/2014/main" id="{15B4E69D-6F07-4EEC-9FEE-282107E7C00B}"/>
                  </a:ext>
                </a:extLst>
              </p:cNvPr>
              <p:cNvSpPr/>
              <p:nvPr/>
            </p:nvSpPr>
            <p:spPr>
              <a:xfrm>
                <a:off x="6527221" y="3147429"/>
                <a:ext cx="204686" cy="200211"/>
              </a:xfrm>
              <a:prstGeom prst="rect">
                <a:avLst/>
              </a:prstGeom>
              <a:solidFill>
                <a:sysClr val="window" lastClr="FFFFFF">
                  <a:lumMod val="65000"/>
                </a:sysClr>
              </a:solidFill>
              <a:ln w="28575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NL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1" name="Rectangle 160">
                <a:extLst>
                  <a:ext uri="{FF2B5EF4-FFF2-40B4-BE49-F238E27FC236}">
                    <a16:creationId xmlns:a16="http://schemas.microsoft.com/office/drawing/2014/main" id="{E4BB6ED0-412B-4A8D-AB26-96EFACF5DC30}"/>
                  </a:ext>
                </a:extLst>
              </p:cNvPr>
              <p:cNvSpPr/>
              <p:nvPr/>
            </p:nvSpPr>
            <p:spPr>
              <a:xfrm>
                <a:off x="6527221" y="3346293"/>
                <a:ext cx="204686" cy="200211"/>
              </a:xfrm>
              <a:prstGeom prst="rect">
                <a:avLst/>
              </a:prstGeom>
              <a:solidFill>
                <a:sysClr val="window" lastClr="FFFFFF">
                  <a:lumMod val="65000"/>
                </a:sysClr>
              </a:solidFill>
              <a:ln w="28575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NL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EDDF09EF-86CD-4A9A-92BC-6C3C2FC15B81}"/>
                </a:ext>
              </a:extLst>
            </p:cNvPr>
            <p:cNvGrpSpPr/>
            <p:nvPr/>
          </p:nvGrpSpPr>
          <p:grpSpPr>
            <a:xfrm>
              <a:off x="9459651" y="4654315"/>
              <a:ext cx="538904" cy="4894969"/>
              <a:chOff x="7158684" y="1092877"/>
              <a:chExt cx="204686" cy="1790718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4250E482-3E92-42C8-BD8B-B85CD0E27EB2}"/>
                  </a:ext>
                </a:extLst>
              </p:cNvPr>
              <p:cNvSpPr/>
              <p:nvPr/>
            </p:nvSpPr>
            <p:spPr>
              <a:xfrm>
                <a:off x="7158684" y="2683384"/>
                <a:ext cx="204686" cy="200211"/>
              </a:xfrm>
              <a:prstGeom prst="rect">
                <a:avLst/>
              </a:prstGeom>
              <a:solidFill>
                <a:sysClr val="window" lastClr="FFFFFF">
                  <a:lumMod val="65000"/>
                </a:sysClr>
              </a:solidFill>
              <a:ln w="28575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NL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9BC7E244-8F30-49F7-9094-60C0B9231C19}"/>
                  </a:ext>
                </a:extLst>
              </p:cNvPr>
              <p:cNvSpPr/>
              <p:nvPr/>
            </p:nvSpPr>
            <p:spPr>
              <a:xfrm>
                <a:off x="7158684" y="1092877"/>
                <a:ext cx="204686" cy="200211"/>
              </a:xfrm>
              <a:prstGeom prst="rect">
                <a:avLst/>
              </a:prstGeom>
              <a:solidFill>
                <a:srgbClr val="ED7D31">
                  <a:lumMod val="60000"/>
                  <a:lumOff val="40000"/>
                </a:srgbClr>
              </a:solidFill>
              <a:ln w="28575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NL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A355185F-0FF7-43DB-BB38-5E935ECD3179}"/>
                  </a:ext>
                </a:extLst>
              </p:cNvPr>
              <p:cNvSpPr/>
              <p:nvPr/>
            </p:nvSpPr>
            <p:spPr>
              <a:xfrm>
                <a:off x="7158684" y="1291741"/>
                <a:ext cx="204686" cy="200211"/>
              </a:xfrm>
              <a:prstGeom prst="rect">
                <a:avLst/>
              </a:prstGeom>
              <a:solidFill>
                <a:sysClr val="window" lastClr="FFFFFF">
                  <a:lumMod val="65000"/>
                </a:sysClr>
              </a:solidFill>
              <a:ln w="28575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NL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850DE03F-7BBD-4310-8E06-648A72B61188}"/>
                  </a:ext>
                </a:extLst>
              </p:cNvPr>
              <p:cNvSpPr/>
              <p:nvPr/>
            </p:nvSpPr>
            <p:spPr>
              <a:xfrm>
                <a:off x="7158684" y="1486338"/>
                <a:ext cx="204686" cy="200211"/>
              </a:xfrm>
              <a:prstGeom prst="rect">
                <a:avLst/>
              </a:prstGeom>
              <a:solidFill>
                <a:sysClr val="window" lastClr="FFFFFF">
                  <a:lumMod val="65000"/>
                </a:sysClr>
              </a:solidFill>
              <a:ln w="28575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NL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97D188DE-124F-4F01-8149-4430B59F5967}"/>
                  </a:ext>
                </a:extLst>
              </p:cNvPr>
              <p:cNvSpPr/>
              <p:nvPr/>
            </p:nvSpPr>
            <p:spPr>
              <a:xfrm>
                <a:off x="7158684" y="1685202"/>
                <a:ext cx="204686" cy="200211"/>
              </a:xfrm>
              <a:prstGeom prst="rect">
                <a:avLst/>
              </a:prstGeom>
              <a:solidFill>
                <a:sysClr val="window" lastClr="FFFFFF">
                  <a:lumMod val="65000"/>
                </a:sysClr>
              </a:solidFill>
              <a:ln w="28575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NL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416B80B0-8D6E-493F-B6E7-FA0F9A1FA605}"/>
                  </a:ext>
                </a:extLst>
              </p:cNvPr>
              <p:cNvSpPr/>
              <p:nvPr/>
            </p:nvSpPr>
            <p:spPr>
              <a:xfrm>
                <a:off x="7158684" y="1885413"/>
                <a:ext cx="204686" cy="200211"/>
              </a:xfrm>
              <a:prstGeom prst="rect">
                <a:avLst/>
              </a:prstGeom>
              <a:solidFill>
                <a:sysClr val="window" lastClr="FFFFFF">
                  <a:lumMod val="65000"/>
                </a:sysClr>
              </a:solidFill>
              <a:ln w="28575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NL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CE2EB2FB-C4A9-4AA8-A4E2-F33D1508EAD9}"/>
                  </a:ext>
                </a:extLst>
              </p:cNvPr>
              <p:cNvSpPr/>
              <p:nvPr/>
            </p:nvSpPr>
            <p:spPr>
              <a:xfrm>
                <a:off x="7158684" y="2084277"/>
                <a:ext cx="204686" cy="200211"/>
              </a:xfrm>
              <a:prstGeom prst="rect">
                <a:avLst/>
              </a:prstGeom>
              <a:solidFill>
                <a:sysClr val="window" lastClr="FFFFFF">
                  <a:lumMod val="65000"/>
                </a:sysClr>
              </a:solidFill>
              <a:ln w="28575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NL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D09802F8-D97E-4B40-85CE-DAF3E030C70B}"/>
                  </a:ext>
                </a:extLst>
              </p:cNvPr>
              <p:cNvSpPr/>
              <p:nvPr/>
            </p:nvSpPr>
            <p:spPr>
              <a:xfrm>
                <a:off x="7158684" y="2278874"/>
                <a:ext cx="204686" cy="200211"/>
              </a:xfrm>
              <a:prstGeom prst="rect">
                <a:avLst/>
              </a:prstGeom>
              <a:solidFill>
                <a:sysClr val="window" lastClr="FFFFFF">
                  <a:lumMod val="65000"/>
                </a:sysClr>
              </a:solidFill>
              <a:ln w="28575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NL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DCA5266F-24FD-43C9-8302-CF1EBBC9AE2E}"/>
                  </a:ext>
                </a:extLst>
              </p:cNvPr>
              <p:cNvSpPr/>
              <p:nvPr/>
            </p:nvSpPr>
            <p:spPr>
              <a:xfrm>
                <a:off x="7158684" y="2477738"/>
                <a:ext cx="204686" cy="200211"/>
              </a:xfrm>
              <a:prstGeom prst="rect">
                <a:avLst/>
              </a:prstGeom>
              <a:solidFill>
                <a:sysClr val="window" lastClr="FFFFFF">
                  <a:lumMod val="65000"/>
                </a:sysClr>
              </a:solidFill>
              <a:ln w="28575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NL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6" name="Arrow: Right 5">
              <a:extLst>
                <a:ext uri="{FF2B5EF4-FFF2-40B4-BE49-F238E27FC236}">
                  <a16:creationId xmlns:a16="http://schemas.microsoft.com/office/drawing/2014/main" id="{52694CC0-5705-4F9D-AF40-DEF41BD2F011}"/>
                </a:ext>
              </a:extLst>
            </p:cNvPr>
            <p:cNvSpPr/>
            <p:nvPr/>
          </p:nvSpPr>
          <p:spPr>
            <a:xfrm>
              <a:off x="7782430" y="6746999"/>
              <a:ext cx="824184" cy="756757"/>
            </a:xfrm>
            <a:prstGeom prst="rightArrow">
              <a:avLst/>
            </a:prstGeom>
            <a:solidFill>
              <a:sysClr val="windowText" lastClr="000000">
                <a:lumMod val="95000"/>
                <a:lumOff val="5000"/>
              </a:sysClr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N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7" name="Picture 52">
              <a:extLst>
                <a:ext uri="{FF2B5EF4-FFF2-40B4-BE49-F238E27FC236}">
                  <a16:creationId xmlns:a16="http://schemas.microsoft.com/office/drawing/2014/main" id="{082744AF-54FE-4BA8-B125-82026D82E1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>
              <a:off x="6827967" y="6639999"/>
              <a:ext cx="4467402" cy="6340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D3B999B-D47D-42B1-8EB5-53194EBFDD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942029" y="-112209"/>
              <a:ext cx="11976587" cy="13716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93334604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8B4323A-A50A-4A28-A8B1-B716600FDA6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Optimizing H2 using </a:t>
            </a:r>
            <a:r>
              <a:rPr lang="en-US" dirty="0" err="1"/>
              <a:t>DeepQMC</a:t>
            </a:r>
            <a:endParaRPr lang="en-NL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5492E77-1566-4DE4-A495-30934ED735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25" y="974725"/>
            <a:ext cx="4695825" cy="47434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000D598-D0BD-41CB-A2F7-49529C036C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2116" y="2729860"/>
            <a:ext cx="3984420" cy="2988315"/>
          </a:xfrm>
          <a:prstGeom prst="rect">
            <a:avLst/>
          </a:prstGeom>
        </p:spPr>
      </p:pic>
      <p:pic>
        <p:nvPicPr>
          <p:cNvPr id="19462" name="Picture 6">
            <a:extLst>
              <a:ext uri="{FF2B5EF4-FFF2-40B4-BE49-F238E27FC236}">
                <a16:creationId xmlns:a16="http://schemas.microsoft.com/office/drawing/2014/main" id="{01801746-58D3-45D1-841E-B526A32D7E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6300" y="1012825"/>
            <a:ext cx="2489880" cy="1304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569370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54AA154-6D4A-41C1-A73B-A87D79354D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Optimizing a the wave function of H2O</a:t>
            </a:r>
            <a:endParaRPr lang="en-NL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470FE84-3EE3-4A02-A0C8-4C0A5DDED1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858837"/>
            <a:ext cx="4591358" cy="51403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F5AB175-A748-4E5E-A91F-A1BFF90EE8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6482" y="2695972"/>
            <a:ext cx="4227835" cy="3170877"/>
          </a:xfrm>
          <a:prstGeom prst="rect">
            <a:avLst/>
          </a:prstGeom>
        </p:spPr>
      </p:pic>
      <p:pic>
        <p:nvPicPr>
          <p:cNvPr id="21506" name="Picture 2" descr="Transparent molecules png - Space Filling Model - Water Molecule Space Filling Model ">
            <a:extLst>
              <a:ext uri="{FF2B5EF4-FFF2-40B4-BE49-F238E27FC236}">
                <a16:creationId xmlns:a16="http://schemas.microsoft.com/office/drawing/2014/main" id="{3114E0DB-EB77-4D3B-BADD-586EF7E3E0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7500" y="760948"/>
            <a:ext cx="1941513" cy="1624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F679598-1A25-4566-B7AC-51EED967F9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21932" y="1195387"/>
            <a:ext cx="1080454" cy="1117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250758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9E918AC-89E2-48E0-9E79-DA57D67431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Optimizing the geometry of molecular structures</a:t>
            </a:r>
            <a:endParaRPr lang="en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AD82F5-6AE4-4D54-B1FE-EC30A7983C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426" y="832019"/>
            <a:ext cx="4709460" cy="5289380"/>
          </a:xfrm>
          <a:prstGeom prst="rect">
            <a:avLst/>
          </a:prstGeom>
        </p:spPr>
      </p:pic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B9C04C00-B42E-4096-8A70-76D37E60CDB2}"/>
              </a:ext>
            </a:extLst>
          </p:cNvPr>
          <p:cNvSpPr txBox="1">
            <a:spLocks/>
          </p:cNvSpPr>
          <p:nvPr/>
        </p:nvSpPr>
        <p:spPr>
          <a:xfrm>
            <a:off x="4822107" y="944963"/>
            <a:ext cx="4321893" cy="15378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/>
          <a:lstStyle>
            <a:lvl1pPr marL="0" indent="0" defTabSz="457200">
              <a:spcBef>
                <a:spcPts val="700"/>
              </a:spcBef>
              <a:buClr>
                <a:srgbClr val="000000"/>
              </a:buClr>
              <a:buSzPct val="100000"/>
              <a:buFont typeface="Arial"/>
              <a:buNone/>
              <a:defRPr sz="2000" b="0">
                <a:latin typeface="Arial Nova Light" panose="020B0604020202020204" pitchFamily="34" charset="0"/>
                <a:ea typeface="Arial"/>
                <a:cs typeface="Arial"/>
                <a:sym typeface="Arial"/>
              </a:defRPr>
            </a:lvl1pPr>
            <a:lvl2pPr marL="783771" indent="-326571" defTabSz="457200">
              <a:spcBef>
                <a:spcPts val="700"/>
              </a:spcBef>
              <a:buClr>
                <a:srgbClr val="000000"/>
              </a:buClr>
              <a:buSzPct val="100000"/>
              <a:buFont typeface="Arial"/>
              <a:buChar char="–"/>
              <a:defRPr sz="3200" b="1">
                <a:latin typeface="Arial"/>
                <a:ea typeface="Arial"/>
                <a:cs typeface="Arial"/>
                <a:sym typeface="Arial"/>
              </a:defRPr>
            </a:lvl2pPr>
            <a:lvl3pPr marL="1219200" indent="-304800" defTabSz="457200">
              <a:spcBef>
                <a:spcPts val="700"/>
              </a:spcBef>
              <a:buClr>
                <a:srgbClr val="000000"/>
              </a:buClr>
              <a:buSzPct val="100000"/>
              <a:buFont typeface="Arial"/>
              <a:buChar char="•"/>
              <a:defRPr sz="3200" b="1">
                <a:latin typeface="Arial"/>
                <a:ea typeface="Arial"/>
                <a:cs typeface="Arial"/>
                <a:sym typeface="Arial"/>
              </a:defRPr>
            </a:lvl3pPr>
            <a:lvl4pPr marL="1737360" indent="-365760" defTabSz="457200">
              <a:spcBef>
                <a:spcPts val="700"/>
              </a:spcBef>
              <a:buClr>
                <a:srgbClr val="000000"/>
              </a:buClr>
              <a:buSzPct val="100000"/>
              <a:buFont typeface="Arial"/>
              <a:buChar char="–"/>
              <a:defRPr sz="3200" b="1">
                <a:latin typeface="Arial"/>
                <a:ea typeface="Arial"/>
                <a:cs typeface="Arial"/>
                <a:sym typeface="Arial"/>
              </a:defRPr>
            </a:lvl4pPr>
            <a:lvl5pPr marL="2194560" indent="-365760" defTabSz="457200">
              <a:spcBef>
                <a:spcPts val="700"/>
              </a:spcBef>
              <a:buClr>
                <a:srgbClr val="000000"/>
              </a:buClr>
              <a:buSzPct val="100000"/>
              <a:buFont typeface="Arial"/>
              <a:buChar char="»"/>
              <a:defRPr sz="3200" b="1">
                <a:latin typeface="Arial"/>
                <a:ea typeface="Arial"/>
                <a:cs typeface="Arial"/>
                <a:sym typeface="Arial"/>
              </a:defRPr>
            </a:lvl5pPr>
            <a:lvl6pPr marL="2651760" indent="-365760" defTabSz="457200">
              <a:spcBef>
                <a:spcPts val="700"/>
              </a:spcBef>
              <a:buClr>
                <a:srgbClr val="000000"/>
              </a:buClr>
              <a:buSzPct val="100000"/>
              <a:buFont typeface="Arial"/>
              <a:buChar char="•"/>
              <a:defRPr sz="3200" b="1">
                <a:latin typeface="Arial"/>
                <a:ea typeface="Arial"/>
                <a:cs typeface="Arial"/>
                <a:sym typeface="Arial"/>
              </a:defRPr>
            </a:lvl6pPr>
            <a:lvl7pPr marL="3108960" indent="-365760" defTabSz="457200">
              <a:spcBef>
                <a:spcPts val="700"/>
              </a:spcBef>
              <a:buClr>
                <a:srgbClr val="000000"/>
              </a:buClr>
              <a:buSzPct val="100000"/>
              <a:buFont typeface="Arial"/>
              <a:buChar char="•"/>
              <a:defRPr sz="3200" b="1">
                <a:latin typeface="Arial"/>
                <a:ea typeface="Arial"/>
                <a:cs typeface="Arial"/>
                <a:sym typeface="Arial"/>
              </a:defRPr>
            </a:lvl7pPr>
            <a:lvl8pPr marL="3566159" indent="-365759" defTabSz="457200">
              <a:spcBef>
                <a:spcPts val="700"/>
              </a:spcBef>
              <a:buClr>
                <a:srgbClr val="000000"/>
              </a:buClr>
              <a:buSzPct val="100000"/>
              <a:buFont typeface="Arial"/>
              <a:buChar char="•"/>
              <a:defRPr sz="3200" b="1">
                <a:latin typeface="Arial"/>
                <a:ea typeface="Arial"/>
                <a:cs typeface="Arial"/>
                <a:sym typeface="Arial"/>
              </a:defRPr>
            </a:lvl8pPr>
            <a:lvl9pPr marL="4023359" indent="-365759" defTabSz="457200">
              <a:spcBef>
                <a:spcPts val="700"/>
              </a:spcBef>
              <a:buClr>
                <a:srgbClr val="000000"/>
              </a:buClr>
              <a:buSzPct val="100000"/>
              <a:buFont typeface="Arial"/>
              <a:buChar char="•"/>
              <a:defRPr sz="3200" b="1"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500" dirty="0"/>
              <a:t>Atomic positions are </a:t>
            </a:r>
          </a:p>
          <a:p>
            <a:pPr algn="ctr"/>
            <a:r>
              <a:rPr lang="en-US" sz="2500" dirty="0"/>
              <a:t>Parameters of the </a:t>
            </a:r>
          </a:p>
          <a:p>
            <a:pPr algn="ctr"/>
            <a:r>
              <a:rPr lang="en-US" sz="2500" dirty="0" err="1"/>
              <a:t>AtomicOrbital</a:t>
            </a:r>
            <a:r>
              <a:rPr lang="en-US" sz="2500" dirty="0"/>
              <a:t> Layer</a:t>
            </a:r>
          </a:p>
        </p:txBody>
      </p:sp>
    </p:spTree>
    <p:extLst>
      <p:ext uri="{BB962C8B-B14F-4D97-AF65-F5344CB8AC3E}">
        <p14:creationId xmlns:p14="http://schemas.microsoft.com/office/powerpoint/2010/main" val="1791782726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D20E7B3-81F0-40BF-BE84-0D5847F593A6}"/>
              </a:ext>
            </a:extLst>
          </p:cNvPr>
          <p:cNvSpPr/>
          <p:nvPr/>
        </p:nvSpPr>
        <p:spPr>
          <a:xfrm>
            <a:off x="50393" y="6446739"/>
            <a:ext cx="553787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https://github.com/NLESC-JCER/DeepQMC</a:t>
            </a:r>
            <a:endParaRPr lang="en-NL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594B832-8016-4416-ABD0-7356A0B8EA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425" y="869638"/>
            <a:ext cx="4709460" cy="5251761"/>
          </a:xfrm>
          <a:prstGeom prst="rect">
            <a:avLst/>
          </a:prstGeom>
        </p:spPr>
      </p:pic>
      <p:sp>
        <p:nvSpPr>
          <p:cNvPr id="14" name="Text Placeholder 1">
            <a:extLst>
              <a:ext uri="{FF2B5EF4-FFF2-40B4-BE49-F238E27FC236}">
                <a16:creationId xmlns:a16="http://schemas.microsoft.com/office/drawing/2014/main" id="{84A8B4F9-EB56-4CD6-B5C3-0E01C9589B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58775" y="41929"/>
            <a:ext cx="6651625" cy="388376"/>
          </a:xfrm>
        </p:spPr>
        <p:txBody>
          <a:bodyPr/>
          <a:lstStyle/>
          <a:p>
            <a:r>
              <a:rPr lang="en-US" dirty="0"/>
              <a:t>Optimizing the geometry of molecular structures</a:t>
            </a:r>
            <a:endParaRPr lang="en-NL" dirty="0"/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F352B01D-40E1-4029-8053-29885C5C5CA1}"/>
              </a:ext>
            </a:extLst>
          </p:cNvPr>
          <p:cNvSpPr txBox="1">
            <a:spLocks/>
          </p:cNvSpPr>
          <p:nvPr/>
        </p:nvSpPr>
        <p:spPr>
          <a:xfrm>
            <a:off x="4822107" y="944963"/>
            <a:ext cx="4321893" cy="15378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/>
          <a:lstStyle>
            <a:lvl1pPr marL="0" indent="0" defTabSz="457200">
              <a:spcBef>
                <a:spcPts val="700"/>
              </a:spcBef>
              <a:buClr>
                <a:srgbClr val="000000"/>
              </a:buClr>
              <a:buSzPct val="100000"/>
              <a:buFont typeface="Arial"/>
              <a:buNone/>
              <a:defRPr sz="2000" b="0">
                <a:latin typeface="Arial Nova Light" panose="020B0604020202020204" pitchFamily="34" charset="0"/>
                <a:ea typeface="Arial"/>
                <a:cs typeface="Arial"/>
                <a:sym typeface="Arial"/>
              </a:defRPr>
            </a:lvl1pPr>
            <a:lvl2pPr marL="783771" indent="-326571" defTabSz="457200">
              <a:spcBef>
                <a:spcPts val="700"/>
              </a:spcBef>
              <a:buClr>
                <a:srgbClr val="000000"/>
              </a:buClr>
              <a:buSzPct val="100000"/>
              <a:buFont typeface="Arial"/>
              <a:buChar char="–"/>
              <a:defRPr sz="3200" b="1">
                <a:latin typeface="Arial"/>
                <a:ea typeface="Arial"/>
                <a:cs typeface="Arial"/>
                <a:sym typeface="Arial"/>
              </a:defRPr>
            </a:lvl2pPr>
            <a:lvl3pPr marL="1219200" indent="-304800" defTabSz="457200">
              <a:spcBef>
                <a:spcPts val="700"/>
              </a:spcBef>
              <a:buClr>
                <a:srgbClr val="000000"/>
              </a:buClr>
              <a:buSzPct val="100000"/>
              <a:buFont typeface="Arial"/>
              <a:buChar char="•"/>
              <a:defRPr sz="3200" b="1">
                <a:latin typeface="Arial"/>
                <a:ea typeface="Arial"/>
                <a:cs typeface="Arial"/>
                <a:sym typeface="Arial"/>
              </a:defRPr>
            </a:lvl3pPr>
            <a:lvl4pPr marL="1737360" indent="-365760" defTabSz="457200">
              <a:spcBef>
                <a:spcPts val="700"/>
              </a:spcBef>
              <a:buClr>
                <a:srgbClr val="000000"/>
              </a:buClr>
              <a:buSzPct val="100000"/>
              <a:buFont typeface="Arial"/>
              <a:buChar char="–"/>
              <a:defRPr sz="3200" b="1">
                <a:latin typeface="Arial"/>
                <a:ea typeface="Arial"/>
                <a:cs typeface="Arial"/>
                <a:sym typeface="Arial"/>
              </a:defRPr>
            </a:lvl4pPr>
            <a:lvl5pPr marL="2194560" indent="-365760" defTabSz="457200">
              <a:spcBef>
                <a:spcPts val="700"/>
              </a:spcBef>
              <a:buClr>
                <a:srgbClr val="000000"/>
              </a:buClr>
              <a:buSzPct val="100000"/>
              <a:buFont typeface="Arial"/>
              <a:buChar char="»"/>
              <a:defRPr sz="3200" b="1">
                <a:latin typeface="Arial"/>
                <a:ea typeface="Arial"/>
                <a:cs typeface="Arial"/>
                <a:sym typeface="Arial"/>
              </a:defRPr>
            </a:lvl5pPr>
            <a:lvl6pPr marL="2651760" indent="-365760" defTabSz="457200">
              <a:spcBef>
                <a:spcPts val="700"/>
              </a:spcBef>
              <a:buClr>
                <a:srgbClr val="000000"/>
              </a:buClr>
              <a:buSzPct val="100000"/>
              <a:buFont typeface="Arial"/>
              <a:buChar char="•"/>
              <a:defRPr sz="3200" b="1">
                <a:latin typeface="Arial"/>
                <a:ea typeface="Arial"/>
                <a:cs typeface="Arial"/>
                <a:sym typeface="Arial"/>
              </a:defRPr>
            </a:lvl6pPr>
            <a:lvl7pPr marL="3108960" indent="-365760" defTabSz="457200">
              <a:spcBef>
                <a:spcPts val="700"/>
              </a:spcBef>
              <a:buClr>
                <a:srgbClr val="000000"/>
              </a:buClr>
              <a:buSzPct val="100000"/>
              <a:buFont typeface="Arial"/>
              <a:buChar char="•"/>
              <a:defRPr sz="3200" b="1">
                <a:latin typeface="Arial"/>
                <a:ea typeface="Arial"/>
                <a:cs typeface="Arial"/>
                <a:sym typeface="Arial"/>
              </a:defRPr>
            </a:lvl7pPr>
            <a:lvl8pPr marL="3566159" indent="-365759" defTabSz="457200">
              <a:spcBef>
                <a:spcPts val="700"/>
              </a:spcBef>
              <a:buClr>
                <a:srgbClr val="000000"/>
              </a:buClr>
              <a:buSzPct val="100000"/>
              <a:buFont typeface="Arial"/>
              <a:buChar char="•"/>
              <a:defRPr sz="3200" b="1">
                <a:latin typeface="Arial"/>
                <a:ea typeface="Arial"/>
                <a:cs typeface="Arial"/>
                <a:sym typeface="Arial"/>
              </a:defRPr>
            </a:lvl8pPr>
            <a:lvl9pPr marL="4023359" indent="-365759" defTabSz="457200">
              <a:spcBef>
                <a:spcPts val="700"/>
              </a:spcBef>
              <a:buClr>
                <a:srgbClr val="000000"/>
              </a:buClr>
              <a:buSzPct val="100000"/>
              <a:buFont typeface="Arial"/>
              <a:buChar char="•"/>
              <a:defRPr sz="3200" b="1"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500" dirty="0"/>
              <a:t>Atomic positions are </a:t>
            </a:r>
          </a:p>
          <a:p>
            <a:pPr algn="ctr"/>
            <a:r>
              <a:rPr lang="en-US" sz="2500" dirty="0"/>
              <a:t>Parameters of the </a:t>
            </a:r>
          </a:p>
          <a:p>
            <a:pPr algn="ctr"/>
            <a:r>
              <a:rPr lang="en-US" sz="2500" dirty="0" err="1"/>
              <a:t>AtomicOrbital</a:t>
            </a:r>
            <a:r>
              <a:rPr lang="en-US" sz="2500" dirty="0"/>
              <a:t> Layer</a:t>
            </a:r>
          </a:p>
        </p:txBody>
      </p:sp>
    </p:spTree>
    <p:extLst>
      <p:ext uri="{BB962C8B-B14F-4D97-AF65-F5344CB8AC3E}">
        <p14:creationId xmlns:p14="http://schemas.microsoft.com/office/powerpoint/2010/main" val="3981090657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B1BA1023-FB76-4BD0-BCE8-61DD13C4E42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58775" y="-2405"/>
            <a:ext cx="6651625" cy="388376"/>
          </a:xfrm>
        </p:spPr>
        <p:txBody>
          <a:bodyPr/>
          <a:lstStyle/>
          <a:p>
            <a:r>
              <a:rPr lang="en-US" dirty="0"/>
              <a:t>Quantum Monte Carlo ?</a:t>
            </a:r>
            <a:endParaRPr lang="en-NL" dirty="0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D7DCAA06-5F30-47B7-8958-80E98310BE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9604" y="1644328"/>
            <a:ext cx="5221115" cy="526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872C2BC0-190C-4466-9A3D-86345AA05A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0371" y="982368"/>
            <a:ext cx="4703027" cy="364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BFD1B1B7-3F25-491A-993D-9056E1C73FEF}"/>
              </a:ext>
            </a:extLst>
          </p:cNvPr>
          <p:cNvSpPr txBox="1">
            <a:spLocks/>
          </p:cNvSpPr>
          <p:nvPr/>
        </p:nvSpPr>
        <p:spPr>
          <a:xfrm>
            <a:off x="-242511" y="765889"/>
            <a:ext cx="2004810" cy="878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/>
          <a:lstStyle>
            <a:lvl1pPr marL="0" indent="0" defTabSz="457200">
              <a:spcBef>
                <a:spcPts val="700"/>
              </a:spcBef>
              <a:buClr>
                <a:srgbClr val="000000"/>
              </a:buClr>
              <a:buSzPct val="100000"/>
              <a:buFont typeface="Arial"/>
              <a:buNone/>
              <a:defRPr sz="2000" b="0">
                <a:latin typeface="Arial Nova Light" panose="020B0604020202020204" pitchFamily="34" charset="0"/>
                <a:ea typeface="Arial"/>
                <a:cs typeface="Arial"/>
                <a:sym typeface="Arial"/>
              </a:defRPr>
            </a:lvl1pPr>
            <a:lvl2pPr marL="783771" indent="-326571" defTabSz="457200">
              <a:spcBef>
                <a:spcPts val="700"/>
              </a:spcBef>
              <a:buClr>
                <a:srgbClr val="000000"/>
              </a:buClr>
              <a:buSzPct val="100000"/>
              <a:buFont typeface="Arial"/>
              <a:buChar char="–"/>
              <a:defRPr sz="3200" b="1">
                <a:latin typeface="Arial"/>
                <a:ea typeface="Arial"/>
                <a:cs typeface="Arial"/>
                <a:sym typeface="Arial"/>
              </a:defRPr>
            </a:lvl2pPr>
            <a:lvl3pPr marL="1219200" indent="-304800" defTabSz="457200">
              <a:spcBef>
                <a:spcPts val="700"/>
              </a:spcBef>
              <a:buClr>
                <a:srgbClr val="000000"/>
              </a:buClr>
              <a:buSzPct val="100000"/>
              <a:buFont typeface="Arial"/>
              <a:buChar char="•"/>
              <a:defRPr sz="3200" b="1">
                <a:latin typeface="Arial"/>
                <a:ea typeface="Arial"/>
                <a:cs typeface="Arial"/>
                <a:sym typeface="Arial"/>
              </a:defRPr>
            </a:lvl3pPr>
            <a:lvl4pPr marL="1737360" indent="-365760" defTabSz="457200">
              <a:spcBef>
                <a:spcPts val="700"/>
              </a:spcBef>
              <a:buClr>
                <a:srgbClr val="000000"/>
              </a:buClr>
              <a:buSzPct val="100000"/>
              <a:buFont typeface="Arial"/>
              <a:buChar char="–"/>
              <a:defRPr sz="3200" b="1">
                <a:latin typeface="Arial"/>
                <a:ea typeface="Arial"/>
                <a:cs typeface="Arial"/>
                <a:sym typeface="Arial"/>
              </a:defRPr>
            </a:lvl4pPr>
            <a:lvl5pPr marL="2194560" indent="-365760" defTabSz="457200">
              <a:spcBef>
                <a:spcPts val="700"/>
              </a:spcBef>
              <a:buClr>
                <a:srgbClr val="000000"/>
              </a:buClr>
              <a:buSzPct val="100000"/>
              <a:buFont typeface="Arial"/>
              <a:buChar char="»"/>
              <a:defRPr sz="3200" b="1">
                <a:latin typeface="Arial"/>
                <a:ea typeface="Arial"/>
                <a:cs typeface="Arial"/>
                <a:sym typeface="Arial"/>
              </a:defRPr>
            </a:lvl5pPr>
            <a:lvl6pPr marL="2651760" indent="-365760" defTabSz="457200">
              <a:spcBef>
                <a:spcPts val="700"/>
              </a:spcBef>
              <a:buClr>
                <a:srgbClr val="000000"/>
              </a:buClr>
              <a:buSzPct val="100000"/>
              <a:buFont typeface="Arial"/>
              <a:buChar char="•"/>
              <a:defRPr sz="3200" b="1">
                <a:latin typeface="Arial"/>
                <a:ea typeface="Arial"/>
                <a:cs typeface="Arial"/>
                <a:sym typeface="Arial"/>
              </a:defRPr>
            </a:lvl6pPr>
            <a:lvl7pPr marL="3108960" indent="-365760" defTabSz="457200">
              <a:spcBef>
                <a:spcPts val="700"/>
              </a:spcBef>
              <a:buClr>
                <a:srgbClr val="000000"/>
              </a:buClr>
              <a:buSzPct val="100000"/>
              <a:buFont typeface="Arial"/>
              <a:buChar char="•"/>
              <a:defRPr sz="3200" b="1">
                <a:latin typeface="Arial"/>
                <a:ea typeface="Arial"/>
                <a:cs typeface="Arial"/>
                <a:sym typeface="Arial"/>
              </a:defRPr>
            </a:lvl7pPr>
            <a:lvl8pPr marL="3566159" indent="-365759" defTabSz="457200">
              <a:spcBef>
                <a:spcPts val="700"/>
              </a:spcBef>
              <a:buClr>
                <a:srgbClr val="000000"/>
              </a:buClr>
              <a:buSzPct val="100000"/>
              <a:buFont typeface="Arial"/>
              <a:buChar char="•"/>
              <a:defRPr sz="3200" b="1">
                <a:latin typeface="Arial"/>
                <a:ea typeface="Arial"/>
                <a:cs typeface="Arial"/>
                <a:sym typeface="Arial"/>
              </a:defRPr>
            </a:lvl8pPr>
            <a:lvl9pPr marL="4023359" indent="-365759" defTabSz="457200">
              <a:spcBef>
                <a:spcPts val="700"/>
              </a:spcBef>
              <a:buClr>
                <a:srgbClr val="000000"/>
              </a:buClr>
              <a:buSzPct val="100000"/>
              <a:buFont typeface="Arial"/>
              <a:buChar char="•"/>
              <a:defRPr sz="3200" b="1"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-US" dirty="0"/>
              <a:t>Schrodinger</a:t>
            </a:r>
          </a:p>
          <a:p>
            <a:pPr algn="r"/>
            <a:r>
              <a:rPr lang="en-US" dirty="0"/>
              <a:t>Equation</a:t>
            </a:r>
            <a:endParaRPr lang="en-NL" dirty="0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A30B8EFB-17E8-4594-AC4C-13010E1B090B}"/>
              </a:ext>
            </a:extLst>
          </p:cNvPr>
          <p:cNvSpPr txBox="1">
            <a:spLocks/>
          </p:cNvSpPr>
          <p:nvPr/>
        </p:nvSpPr>
        <p:spPr>
          <a:xfrm>
            <a:off x="-242511" y="2801358"/>
            <a:ext cx="2004810" cy="878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/>
          <a:lstStyle>
            <a:lvl1pPr marL="0" indent="0" defTabSz="457200">
              <a:spcBef>
                <a:spcPts val="700"/>
              </a:spcBef>
              <a:buClr>
                <a:srgbClr val="000000"/>
              </a:buClr>
              <a:buSzPct val="100000"/>
              <a:buFont typeface="Arial"/>
              <a:buNone/>
              <a:defRPr sz="2000" b="0">
                <a:latin typeface="Arial Nova Light" panose="020B0604020202020204" pitchFamily="34" charset="0"/>
                <a:ea typeface="Arial"/>
                <a:cs typeface="Arial"/>
                <a:sym typeface="Arial"/>
              </a:defRPr>
            </a:lvl1pPr>
            <a:lvl2pPr marL="783771" indent="-326571" defTabSz="457200">
              <a:spcBef>
                <a:spcPts val="700"/>
              </a:spcBef>
              <a:buClr>
                <a:srgbClr val="000000"/>
              </a:buClr>
              <a:buSzPct val="100000"/>
              <a:buFont typeface="Arial"/>
              <a:buChar char="–"/>
              <a:defRPr sz="3200" b="1">
                <a:latin typeface="Arial"/>
                <a:ea typeface="Arial"/>
                <a:cs typeface="Arial"/>
                <a:sym typeface="Arial"/>
              </a:defRPr>
            </a:lvl2pPr>
            <a:lvl3pPr marL="1219200" indent="-304800" defTabSz="457200">
              <a:spcBef>
                <a:spcPts val="700"/>
              </a:spcBef>
              <a:buClr>
                <a:srgbClr val="000000"/>
              </a:buClr>
              <a:buSzPct val="100000"/>
              <a:buFont typeface="Arial"/>
              <a:buChar char="•"/>
              <a:defRPr sz="3200" b="1">
                <a:latin typeface="Arial"/>
                <a:ea typeface="Arial"/>
                <a:cs typeface="Arial"/>
                <a:sym typeface="Arial"/>
              </a:defRPr>
            </a:lvl3pPr>
            <a:lvl4pPr marL="1737360" indent="-365760" defTabSz="457200">
              <a:spcBef>
                <a:spcPts val="700"/>
              </a:spcBef>
              <a:buClr>
                <a:srgbClr val="000000"/>
              </a:buClr>
              <a:buSzPct val="100000"/>
              <a:buFont typeface="Arial"/>
              <a:buChar char="–"/>
              <a:defRPr sz="3200" b="1">
                <a:latin typeface="Arial"/>
                <a:ea typeface="Arial"/>
                <a:cs typeface="Arial"/>
                <a:sym typeface="Arial"/>
              </a:defRPr>
            </a:lvl4pPr>
            <a:lvl5pPr marL="2194560" indent="-365760" defTabSz="457200">
              <a:spcBef>
                <a:spcPts val="700"/>
              </a:spcBef>
              <a:buClr>
                <a:srgbClr val="000000"/>
              </a:buClr>
              <a:buSzPct val="100000"/>
              <a:buFont typeface="Arial"/>
              <a:buChar char="»"/>
              <a:defRPr sz="3200" b="1">
                <a:latin typeface="Arial"/>
                <a:ea typeface="Arial"/>
                <a:cs typeface="Arial"/>
                <a:sym typeface="Arial"/>
              </a:defRPr>
            </a:lvl5pPr>
            <a:lvl6pPr marL="2651760" indent="-365760" defTabSz="457200">
              <a:spcBef>
                <a:spcPts val="700"/>
              </a:spcBef>
              <a:buClr>
                <a:srgbClr val="000000"/>
              </a:buClr>
              <a:buSzPct val="100000"/>
              <a:buFont typeface="Arial"/>
              <a:buChar char="•"/>
              <a:defRPr sz="3200" b="1">
                <a:latin typeface="Arial"/>
                <a:ea typeface="Arial"/>
                <a:cs typeface="Arial"/>
                <a:sym typeface="Arial"/>
              </a:defRPr>
            </a:lvl6pPr>
            <a:lvl7pPr marL="3108960" indent="-365760" defTabSz="457200">
              <a:spcBef>
                <a:spcPts val="700"/>
              </a:spcBef>
              <a:buClr>
                <a:srgbClr val="000000"/>
              </a:buClr>
              <a:buSzPct val="100000"/>
              <a:buFont typeface="Arial"/>
              <a:buChar char="•"/>
              <a:defRPr sz="3200" b="1">
                <a:latin typeface="Arial"/>
                <a:ea typeface="Arial"/>
                <a:cs typeface="Arial"/>
                <a:sym typeface="Arial"/>
              </a:defRPr>
            </a:lvl7pPr>
            <a:lvl8pPr marL="3566159" indent="-365759" defTabSz="457200">
              <a:spcBef>
                <a:spcPts val="700"/>
              </a:spcBef>
              <a:buClr>
                <a:srgbClr val="000000"/>
              </a:buClr>
              <a:buSzPct val="100000"/>
              <a:buFont typeface="Arial"/>
              <a:buChar char="•"/>
              <a:defRPr sz="3200" b="1">
                <a:latin typeface="Arial"/>
                <a:ea typeface="Arial"/>
                <a:cs typeface="Arial"/>
                <a:sym typeface="Arial"/>
              </a:defRPr>
            </a:lvl8pPr>
            <a:lvl9pPr marL="4023359" indent="-365759" defTabSz="457200">
              <a:spcBef>
                <a:spcPts val="700"/>
              </a:spcBef>
              <a:buClr>
                <a:srgbClr val="000000"/>
              </a:buClr>
              <a:buSzPct val="100000"/>
              <a:buFont typeface="Arial"/>
              <a:buChar char="•"/>
              <a:defRPr sz="3200" b="1"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-US" dirty="0"/>
              <a:t>Variational</a:t>
            </a:r>
          </a:p>
          <a:p>
            <a:pPr algn="r"/>
            <a:r>
              <a:rPr lang="en-US" dirty="0"/>
              <a:t>Energy</a:t>
            </a:r>
            <a:endParaRPr lang="en-NL" dirty="0"/>
          </a:p>
        </p:txBody>
      </p:sp>
      <p:pic>
        <p:nvPicPr>
          <p:cNvPr id="3080" name="Picture 8">
            <a:extLst>
              <a:ext uri="{FF2B5EF4-FFF2-40B4-BE49-F238E27FC236}">
                <a16:creationId xmlns:a16="http://schemas.microsoft.com/office/drawing/2014/main" id="{2757FFBF-5BBC-41F1-AD59-1C2C5D19ED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7075" y="2840528"/>
            <a:ext cx="3686175" cy="80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768274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A2A51D2-CD12-42F8-94F5-E07EEA3DCA4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Illustration of RBF-NN QMC for a water molecule</a:t>
            </a:r>
            <a:endParaRPr lang="en-NL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F4BD2E9-0B66-4BFB-B82C-E3EE23FC05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040" y="758437"/>
            <a:ext cx="7594685" cy="171171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43C7E7A-5A4A-4830-B93D-C2951C0DD4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775" y="3002575"/>
            <a:ext cx="4529755" cy="280863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D20E7B3-81F0-40BF-BE84-0D5847F593A6}"/>
              </a:ext>
            </a:extLst>
          </p:cNvPr>
          <p:cNvSpPr/>
          <p:nvPr/>
        </p:nvSpPr>
        <p:spPr>
          <a:xfrm>
            <a:off x="50393" y="6446739"/>
            <a:ext cx="553787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https://github.com/NLESC-JCER/DeepQMC</a:t>
            </a:r>
            <a:endParaRPr lang="en-NL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A9F7FC4-D5E0-4825-A21E-106419B456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1700" y="3694711"/>
            <a:ext cx="3663350" cy="1868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176756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F60F018-53C1-433A-BEBF-ADAD2563D3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Summary</a:t>
            </a:r>
            <a:endParaRPr lang="en-NL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42E2D02-6063-49A5-AED7-9B5FF32685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450" y="555625"/>
            <a:ext cx="8039100" cy="37528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B5CE0A7-2E55-4280-A24D-5BDB4B165B49}"/>
              </a:ext>
            </a:extLst>
          </p:cNvPr>
          <p:cNvSpPr txBox="1"/>
          <p:nvPr/>
        </p:nvSpPr>
        <p:spPr>
          <a:xfrm>
            <a:off x="2216150" y="4670851"/>
            <a:ext cx="6584950" cy="120032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285750" marR="0" indent="-28575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Improve stability</a:t>
            </a:r>
          </a:p>
          <a:p>
            <a:pPr marL="285750" marR="0" indent="-28575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Improve sampling &amp; Increase </a:t>
            </a:r>
            <a:r>
              <a:rPr lang="en-US" dirty="0">
                <a:solidFill>
                  <a:srgbClr val="000000"/>
                </a:solidFill>
              </a:rPr>
              <a:t>number of walkers</a:t>
            </a:r>
          </a:p>
          <a:p>
            <a:pPr marL="285750" marR="0" indent="-28575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lang="en-US" dirty="0">
                <a:solidFill>
                  <a:srgbClr val="000000"/>
                </a:solidFill>
              </a:rPr>
              <a:t>Speed Up kinetic energy with Jacobi Formula</a:t>
            </a:r>
          </a:p>
          <a:p>
            <a:pPr marL="285750" indent="-285750" algn="l" rtl="0" latinLnBrk="1" hangingPunct="0">
              <a:buFont typeface="Wingdings" panose="05000000000000000000" pitchFamily="2" charset="2"/>
              <a:buChar char="q"/>
            </a:pPr>
            <a:r>
              <a:rPr lang="en-US" dirty="0">
                <a:solidFill>
                  <a:srgbClr val="000000"/>
                </a:solidFill>
              </a:rPr>
              <a:t>Port to GPUs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91757A-204A-4441-BA5E-B759F096B6D6}"/>
              </a:ext>
            </a:extLst>
          </p:cNvPr>
          <p:cNvSpPr txBox="1"/>
          <p:nvPr/>
        </p:nvSpPr>
        <p:spPr>
          <a:xfrm>
            <a:off x="495300" y="5082862"/>
            <a:ext cx="1552667" cy="47705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5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To Do List</a:t>
            </a:r>
            <a:endParaRPr kumimoji="0" lang="en-NL" sz="25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92204019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B1BA1023-FB76-4BD0-BCE8-61DD13C4E42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58775" y="-2405"/>
            <a:ext cx="6651625" cy="388376"/>
          </a:xfrm>
        </p:spPr>
        <p:txBody>
          <a:bodyPr/>
          <a:lstStyle/>
          <a:p>
            <a:r>
              <a:rPr lang="en-US" dirty="0"/>
              <a:t>Quantum Monte Carlo ?</a:t>
            </a:r>
            <a:endParaRPr lang="en-NL" dirty="0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D7DCAA06-5F30-47B7-8958-80E98310BE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9604" y="1644328"/>
            <a:ext cx="5221115" cy="526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872C2BC0-190C-4466-9A3D-86345AA05A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0371" y="982368"/>
            <a:ext cx="4703027" cy="364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BFD1B1B7-3F25-491A-993D-9056E1C73FEF}"/>
              </a:ext>
            </a:extLst>
          </p:cNvPr>
          <p:cNvSpPr txBox="1">
            <a:spLocks/>
          </p:cNvSpPr>
          <p:nvPr/>
        </p:nvSpPr>
        <p:spPr>
          <a:xfrm>
            <a:off x="-242511" y="765889"/>
            <a:ext cx="2004810" cy="878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/>
          <a:lstStyle>
            <a:lvl1pPr marL="0" indent="0" defTabSz="457200">
              <a:spcBef>
                <a:spcPts val="700"/>
              </a:spcBef>
              <a:buClr>
                <a:srgbClr val="000000"/>
              </a:buClr>
              <a:buSzPct val="100000"/>
              <a:buFont typeface="Arial"/>
              <a:buNone/>
              <a:defRPr sz="2000" b="0">
                <a:latin typeface="Arial Nova Light" panose="020B0604020202020204" pitchFamily="34" charset="0"/>
                <a:ea typeface="Arial"/>
                <a:cs typeface="Arial"/>
                <a:sym typeface="Arial"/>
              </a:defRPr>
            </a:lvl1pPr>
            <a:lvl2pPr marL="783771" indent="-326571" defTabSz="457200">
              <a:spcBef>
                <a:spcPts val="700"/>
              </a:spcBef>
              <a:buClr>
                <a:srgbClr val="000000"/>
              </a:buClr>
              <a:buSzPct val="100000"/>
              <a:buFont typeface="Arial"/>
              <a:buChar char="–"/>
              <a:defRPr sz="3200" b="1">
                <a:latin typeface="Arial"/>
                <a:ea typeface="Arial"/>
                <a:cs typeface="Arial"/>
                <a:sym typeface="Arial"/>
              </a:defRPr>
            </a:lvl2pPr>
            <a:lvl3pPr marL="1219200" indent="-304800" defTabSz="457200">
              <a:spcBef>
                <a:spcPts val="700"/>
              </a:spcBef>
              <a:buClr>
                <a:srgbClr val="000000"/>
              </a:buClr>
              <a:buSzPct val="100000"/>
              <a:buFont typeface="Arial"/>
              <a:buChar char="•"/>
              <a:defRPr sz="3200" b="1">
                <a:latin typeface="Arial"/>
                <a:ea typeface="Arial"/>
                <a:cs typeface="Arial"/>
                <a:sym typeface="Arial"/>
              </a:defRPr>
            </a:lvl3pPr>
            <a:lvl4pPr marL="1737360" indent="-365760" defTabSz="457200">
              <a:spcBef>
                <a:spcPts val="700"/>
              </a:spcBef>
              <a:buClr>
                <a:srgbClr val="000000"/>
              </a:buClr>
              <a:buSzPct val="100000"/>
              <a:buFont typeface="Arial"/>
              <a:buChar char="–"/>
              <a:defRPr sz="3200" b="1">
                <a:latin typeface="Arial"/>
                <a:ea typeface="Arial"/>
                <a:cs typeface="Arial"/>
                <a:sym typeface="Arial"/>
              </a:defRPr>
            </a:lvl4pPr>
            <a:lvl5pPr marL="2194560" indent="-365760" defTabSz="457200">
              <a:spcBef>
                <a:spcPts val="700"/>
              </a:spcBef>
              <a:buClr>
                <a:srgbClr val="000000"/>
              </a:buClr>
              <a:buSzPct val="100000"/>
              <a:buFont typeface="Arial"/>
              <a:buChar char="»"/>
              <a:defRPr sz="3200" b="1">
                <a:latin typeface="Arial"/>
                <a:ea typeface="Arial"/>
                <a:cs typeface="Arial"/>
                <a:sym typeface="Arial"/>
              </a:defRPr>
            </a:lvl5pPr>
            <a:lvl6pPr marL="2651760" indent="-365760" defTabSz="457200">
              <a:spcBef>
                <a:spcPts val="700"/>
              </a:spcBef>
              <a:buClr>
                <a:srgbClr val="000000"/>
              </a:buClr>
              <a:buSzPct val="100000"/>
              <a:buFont typeface="Arial"/>
              <a:buChar char="•"/>
              <a:defRPr sz="3200" b="1">
                <a:latin typeface="Arial"/>
                <a:ea typeface="Arial"/>
                <a:cs typeface="Arial"/>
                <a:sym typeface="Arial"/>
              </a:defRPr>
            </a:lvl6pPr>
            <a:lvl7pPr marL="3108960" indent="-365760" defTabSz="457200">
              <a:spcBef>
                <a:spcPts val="700"/>
              </a:spcBef>
              <a:buClr>
                <a:srgbClr val="000000"/>
              </a:buClr>
              <a:buSzPct val="100000"/>
              <a:buFont typeface="Arial"/>
              <a:buChar char="•"/>
              <a:defRPr sz="3200" b="1">
                <a:latin typeface="Arial"/>
                <a:ea typeface="Arial"/>
                <a:cs typeface="Arial"/>
                <a:sym typeface="Arial"/>
              </a:defRPr>
            </a:lvl7pPr>
            <a:lvl8pPr marL="3566159" indent="-365759" defTabSz="457200">
              <a:spcBef>
                <a:spcPts val="700"/>
              </a:spcBef>
              <a:buClr>
                <a:srgbClr val="000000"/>
              </a:buClr>
              <a:buSzPct val="100000"/>
              <a:buFont typeface="Arial"/>
              <a:buChar char="•"/>
              <a:defRPr sz="3200" b="1">
                <a:latin typeface="Arial"/>
                <a:ea typeface="Arial"/>
                <a:cs typeface="Arial"/>
                <a:sym typeface="Arial"/>
              </a:defRPr>
            </a:lvl8pPr>
            <a:lvl9pPr marL="4023359" indent="-365759" defTabSz="457200">
              <a:spcBef>
                <a:spcPts val="700"/>
              </a:spcBef>
              <a:buClr>
                <a:srgbClr val="000000"/>
              </a:buClr>
              <a:buSzPct val="100000"/>
              <a:buFont typeface="Arial"/>
              <a:buChar char="•"/>
              <a:defRPr sz="3200" b="1"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-US" dirty="0"/>
              <a:t>Schrodinger</a:t>
            </a:r>
          </a:p>
          <a:p>
            <a:pPr algn="r"/>
            <a:r>
              <a:rPr lang="en-US" dirty="0"/>
              <a:t>Equation</a:t>
            </a:r>
            <a:endParaRPr lang="en-NL" dirty="0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A30B8EFB-17E8-4594-AC4C-13010E1B090B}"/>
              </a:ext>
            </a:extLst>
          </p:cNvPr>
          <p:cNvSpPr txBox="1">
            <a:spLocks/>
          </p:cNvSpPr>
          <p:nvPr/>
        </p:nvSpPr>
        <p:spPr>
          <a:xfrm>
            <a:off x="-242511" y="2801358"/>
            <a:ext cx="2004810" cy="878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/>
          <a:lstStyle>
            <a:lvl1pPr marL="0" indent="0" defTabSz="457200">
              <a:spcBef>
                <a:spcPts val="700"/>
              </a:spcBef>
              <a:buClr>
                <a:srgbClr val="000000"/>
              </a:buClr>
              <a:buSzPct val="100000"/>
              <a:buFont typeface="Arial"/>
              <a:buNone/>
              <a:defRPr sz="2000" b="0">
                <a:latin typeface="Arial Nova Light" panose="020B0604020202020204" pitchFamily="34" charset="0"/>
                <a:ea typeface="Arial"/>
                <a:cs typeface="Arial"/>
                <a:sym typeface="Arial"/>
              </a:defRPr>
            </a:lvl1pPr>
            <a:lvl2pPr marL="783771" indent="-326571" defTabSz="457200">
              <a:spcBef>
                <a:spcPts val="700"/>
              </a:spcBef>
              <a:buClr>
                <a:srgbClr val="000000"/>
              </a:buClr>
              <a:buSzPct val="100000"/>
              <a:buFont typeface="Arial"/>
              <a:buChar char="–"/>
              <a:defRPr sz="3200" b="1">
                <a:latin typeface="Arial"/>
                <a:ea typeface="Arial"/>
                <a:cs typeface="Arial"/>
                <a:sym typeface="Arial"/>
              </a:defRPr>
            </a:lvl2pPr>
            <a:lvl3pPr marL="1219200" indent="-304800" defTabSz="457200">
              <a:spcBef>
                <a:spcPts val="700"/>
              </a:spcBef>
              <a:buClr>
                <a:srgbClr val="000000"/>
              </a:buClr>
              <a:buSzPct val="100000"/>
              <a:buFont typeface="Arial"/>
              <a:buChar char="•"/>
              <a:defRPr sz="3200" b="1">
                <a:latin typeface="Arial"/>
                <a:ea typeface="Arial"/>
                <a:cs typeface="Arial"/>
                <a:sym typeface="Arial"/>
              </a:defRPr>
            </a:lvl3pPr>
            <a:lvl4pPr marL="1737360" indent="-365760" defTabSz="457200">
              <a:spcBef>
                <a:spcPts val="700"/>
              </a:spcBef>
              <a:buClr>
                <a:srgbClr val="000000"/>
              </a:buClr>
              <a:buSzPct val="100000"/>
              <a:buFont typeface="Arial"/>
              <a:buChar char="–"/>
              <a:defRPr sz="3200" b="1">
                <a:latin typeface="Arial"/>
                <a:ea typeface="Arial"/>
                <a:cs typeface="Arial"/>
                <a:sym typeface="Arial"/>
              </a:defRPr>
            </a:lvl4pPr>
            <a:lvl5pPr marL="2194560" indent="-365760" defTabSz="457200">
              <a:spcBef>
                <a:spcPts val="700"/>
              </a:spcBef>
              <a:buClr>
                <a:srgbClr val="000000"/>
              </a:buClr>
              <a:buSzPct val="100000"/>
              <a:buFont typeface="Arial"/>
              <a:buChar char="»"/>
              <a:defRPr sz="3200" b="1">
                <a:latin typeface="Arial"/>
                <a:ea typeface="Arial"/>
                <a:cs typeface="Arial"/>
                <a:sym typeface="Arial"/>
              </a:defRPr>
            </a:lvl5pPr>
            <a:lvl6pPr marL="2651760" indent="-365760" defTabSz="457200">
              <a:spcBef>
                <a:spcPts val="700"/>
              </a:spcBef>
              <a:buClr>
                <a:srgbClr val="000000"/>
              </a:buClr>
              <a:buSzPct val="100000"/>
              <a:buFont typeface="Arial"/>
              <a:buChar char="•"/>
              <a:defRPr sz="3200" b="1">
                <a:latin typeface="Arial"/>
                <a:ea typeface="Arial"/>
                <a:cs typeface="Arial"/>
                <a:sym typeface="Arial"/>
              </a:defRPr>
            </a:lvl6pPr>
            <a:lvl7pPr marL="3108960" indent="-365760" defTabSz="457200">
              <a:spcBef>
                <a:spcPts val="700"/>
              </a:spcBef>
              <a:buClr>
                <a:srgbClr val="000000"/>
              </a:buClr>
              <a:buSzPct val="100000"/>
              <a:buFont typeface="Arial"/>
              <a:buChar char="•"/>
              <a:defRPr sz="3200" b="1">
                <a:latin typeface="Arial"/>
                <a:ea typeface="Arial"/>
                <a:cs typeface="Arial"/>
                <a:sym typeface="Arial"/>
              </a:defRPr>
            </a:lvl7pPr>
            <a:lvl8pPr marL="3566159" indent="-365759" defTabSz="457200">
              <a:spcBef>
                <a:spcPts val="700"/>
              </a:spcBef>
              <a:buClr>
                <a:srgbClr val="000000"/>
              </a:buClr>
              <a:buSzPct val="100000"/>
              <a:buFont typeface="Arial"/>
              <a:buChar char="•"/>
              <a:defRPr sz="3200" b="1">
                <a:latin typeface="Arial"/>
                <a:ea typeface="Arial"/>
                <a:cs typeface="Arial"/>
                <a:sym typeface="Arial"/>
              </a:defRPr>
            </a:lvl8pPr>
            <a:lvl9pPr marL="4023359" indent="-365759" defTabSz="457200">
              <a:spcBef>
                <a:spcPts val="700"/>
              </a:spcBef>
              <a:buClr>
                <a:srgbClr val="000000"/>
              </a:buClr>
              <a:buSzPct val="100000"/>
              <a:buFont typeface="Arial"/>
              <a:buChar char="•"/>
              <a:defRPr sz="3200" b="1"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-US" dirty="0"/>
              <a:t>Variational</a:t>
            </a:r>
          </a:p>
          <a:p>
            <a:pPr algn="r"/>
            <a:r>
              <a:rPr lang="en-US" dirty="0"/>
              <a:t>Energy</a:t>
            </a:r>
            <a:endParaRPr lang="en-NL" dirty="0"/>
          </a:p>
        </p:txBody>
      </p:sp>
      <p:pic>
        <p:nvPicPr>
          <p:cNvPr id="3080" name="Picture 8">
            <a:extLst>
              <a:ext uri="{FF2B5EF4-FFF2-40B4-BE49-F238E27FC236}">
                <a16:creationId xmlns:a16="http://schemas.microsoft.com/office/drawing/2014/main" id="{2757FFBF-5BBC-41F1-AD59-1C2C5D19ED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660"/>
          <a:stretch/>
        </p:blipFill>
        <p:spPr bwMode="auto">
          <a:xfrm>
            <a:off x="6140335" y="2840528"/>
            <a:ext cx="712915" cy="80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172EA222-6F39-46C0-BA2F-CBA67AC211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7075" y="2888152"/>
            <a:ext cx="2657475" cy="70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23607F4C-F35F-47A7-9411-82E9F3F7B1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9311" y="4263436"/>
            <a:ext cx="2495550" cy="790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>
            <a:extLst>
              <a:ext uri="{FF2B5EF4-FFF2-40B4-BE49-F238E27FC236}">
                <a16:creationId xmlns:a16="http://schemas.microsoft.com/office/drawing/2014/main" id="{B31977A9-C77C-44B7-ABA8-8DD4056420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8818" y="4211264"/>
            <a:ext cx="2124075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D5BD27D1-6459-4417-B388-B89F7F674A45}"/>
              </a:ext>
            </a:extLst>
          </p:cNvPr>
          <p:cNvSpPr txBox="1">
            <a:spLocks/>
          </p:cNvSpPr>
          <p:nvPr/>
        </p:nvSpPr>
        <p:spPr>
          <a:xfrm>
            <a:off x="3032761" y="5246686"/>
            <a:ext cx="1015550" cy="439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/>
          <a:lstStyle>
            <a:lvl1pPr marL="0" indent="0" defTabSz="457200">
              <a:spcBef>
                <a:spcPts val="700"/>
              </a:spcBef>
              <a:buClr>
                <a:srgbClr val="000000"/>
              </a:buClr>
              <a:buSzPct val="100000"/>
              <a:buFont typeface="Arial"/>
              <a:buNone/>
              <a:defRPr sz="2000" b="0">
                <a:latin typeface="Arial Nova Light" panose="020B0604020202020204" pitchFamily="34" charset="0"/>
                <a:ea typeface="Arial"/>
                <a:cs typeface="Arial"/>
                <a:sym typeface="Arial"/>
              </a:defRPr>
            </a:lvl1pPr>
            <a:lvl2pPr marL="783771" indent="-326571" defTabSz="457200">
              <a:spcBef>
                <a:spcPts val="700"/>
              </a:spcBef>
              <a:buClr>
                <a:srgbClr val="000000"/>
              </a:buClr>
              <a:buSzPct val="100000"/>
              <a:buFont typeface="Arial"/>
              <a:buChar char="–"/>
              <a:defRPr sz="3200" b="1">
                <a:latin typeface="Arial"/>
                <a:ea typeface="Arial"/>
                <a:cs typeface="Arial"/>
                <a:sym typeface="Arial"/>
              </a:defRPr>
            </a:lvl2pPr>
            <a:lvl3pPr marL="1219200" indent="-304800" defTabSz="457200">
              <a:spcBef>
                <a:spcPts val="700"/>
              </a:spcBef>
              <a:buClr>
                <a:srgbClr val="000000"/>
              </a:buClr>
              <a:buSzPct val="100000"/>
              <a:buFont typeface="Arial"/>
              <a:buChar char="•"/>
              <a:defRPr sz="3200" b="1">
                <a:latin typeface="Arial"/>
                <a:ea typeface="Arial"/>
                <a:cs typeface="Arial"/>
                <a:sym typeface="Arial"/>
              </a:defRPr>
            </a:lvl3pPr>
            <a:lvl4pPr marL="1737360" indent="-365760" defTabSz="457200">
              <a:spcBef>
                <a:spcPts val="700"/>
              </a:spcBef>
              <a:buClr>
                <a:srgbClr val="000000"/>
              </a:buClr>
              <a:buSzPct val="100000"/>
              <a:buFont typeface="Arial"/>
              <a:buChar char="–"/>
              <a:defRPr sz="3200" b="1">
                <a:latin typeface="Arial"/>
                <a:ea typeface="Arial"/>
                <a:cs typeface="Arial"/>
                <a:sym typeface="Arial"/>
              </a:defRPr>
            </a:lvl4pPr>
            <a:lvl5pPr marL="2194560" indent="-365760" defTabSz="457200">
              <a:spcBef>
                <a:spcPts val="700"/>
              </a:spcBef>
              <a:buClr>
                <a:srgbClr val="000000"/>
              </a:buClr>
              <a:buSzPct val="100000"/>
              <a:buFont typeface="Arial"/>
              <a:buChar char="»"/>
              <a:defRPr sz="3200" b="1">
                <a:latin typeface="Arial"/>
                <a:ea typeface="Arial"/>
                <a:cs typeface="Arial"/>
                <a:sym typeface="Arial"/>
              </a:defRPr>
            </a:lvl5pPr>
            <a:lvl6pPr marL="2651760" indent="-365760" defTabSz="457200">
              <a:spcBef>
                <a:spcPts val="700"/>
              </a:spcBef>
              <a:buClr>
                <a:srgbClr val="000000"/>
              </a:buClr>
              <a:buSzPct val="100000"/>
              <a:buFont typeface="Arial"/>
              <a:buChar char="•"/>
              <a:defRPr sz="3200" b="1">
                <a:latin typeface="Arial"/>
                <a:ea typeface="Arial"/>
                <a:cs typeface="Arial"/>
                <a:sym typeface="Arial"/>
              </a:defRPr>
            </a:lvl6pPr>
            <a:lvl7pPr marL="3108960" indent="-365760" defTabSz="457200">
              <a:spcBef>
                <a:spcPts val="700"/>
              </a:spcBef>
              <a:buClr>
                <a:srgbClr val="000000"/>
              </a:buClr>
              <a:buSzPct val="100000"/>
              <a:buFont typeface="Arial"/>
              <a:buChar char="•"/>
              <a:defRPr sz="3200" b="1">
                <a:latin typeface="Arial"/>
                <a:ea typeface="Arial"/>
                <a:cs typeface="Arial"/>
                <a:sym typeface="Arial"/>
              </a:defRPr>
            </a:lvl7pPr>
            <a:lvl8pPr marL="3566159" indent="-365759" defTabSz="457200">
              <a:spcBef>
                <a:spcPts val="700"/>
              </a:spcBef>
              <a:buClr>
                <a:srgbClr val="000000"/>
              </a:buClr>
              <a:buSzPct val="100000"/>
              <a:buFont typeface="Arial"/>
              <a:buChar char="•"/>
              <a:defRPr sz="3200" b="1">
                <a:latin typeface="Arial"/>
                <a:ea typeface="Arial"/>
                <a:cs typeface="Arial"/>
                <a:sym typeface="Arial"/>
              </a:defRPr>
            </a:lvl8pPr>
            <a:lvl9pPr marL="4023359" indent="-365759" defTabSz="457200">
              <a:spcBef>
                <a:spcPts val="700"/>
              </a:spcBef>
              <a:buClr>
                <a:srgbClr val="000000"/>
              </a:buClr>
              <a:buSzPct val="100000"/>
              <a:buFont typeface="Arial"/>
              <a:buChar char="•"/>
              <a:defRPr sz="3200" b="1"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/>
              <a:t>Density</a:t>
            </a:r>
            <a:endParaRPr lang="en-NL" dirty="0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690ADAC2-50F2-4A47-8325-67AA2EFECD21}"/>
              </a:ext>
            </a:extLst>
          </p:cNvPr>
          <p:cNvSpPr txBox="1">
            <a:spLocks/>
          </p:cNvSpPr>
          <p:nvPr/>
        </p:nvSpPr>
        <p:spPr>
          <a:xfrm>
            <a:off x="5917276" y="5246686"/>
            <a:ext cx="2186248" cy="439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/>
          <a:lstStyle>
            <a:lvl1pPr marL="0" indent="0" defTabSz="457200">
              <a:spcBef>
                <a:spcPts val="700"/>
              </a:spcBef>
              <a:buClr>
                <a:srgbClr val="000000"/>
              </a:buClr>
              <a:buSzPct val="100000"/>
              <a:buFont typeface="Arial"/>
              <a:buNone/>
              <a:defRPr sz="2000" b="0">
                <a:latin typeface="Arial Nova Light" panose="020B0604020202020204" pitchFamily="34" charset="0"/>
                <a:ea typeface="Arial"/>
                <a:cs typeface="Arial"/>
                <a:sym typeface="Arial"/>
              </a:defRPr>
            </a:lvl1pPr>
            <a:lvl2pPr marL="783771" indent="-326571" defTabSz="457200">
              <a:spcBef>
                <a:spcPts val="700"/>
              </a:spcBef>
              <a:buClr>
                <a:srgbClr val="000000"/>
              </a:buClr>
              <a:buSzPct val="100000"/>
              <a:buFont typeface="Arial"/>
              <a:buChar char="–"/>
              <a:defRPr sz="3200" b="1">
                <a:latin typeface="Arial"/>
                <a:ea typeface="Arial"/>
                <a:cs typeface="Arial"/>
                <a:sym typeface="Arial"/>
              </a:defRPr>
            </a:lvl2pPr>
            <a:lvl3pPr marL="1219200" indent="-304800" defTabSz="457200">
              <a:spcBef>
                <a:spcPts val="700"/>
              </a:spcBef>
              <a:buClr>
                <a:srgbClr val="000000"/>
              </a:buClr>
              <a:buSzPct val="100000"/>
              <a:buFont typeface="Arial"/>
              <a:buChar char="•"/>
              <a:defRPr sz="3200" b="1">
                <a:latin typeface="Arial"/>
                <a:ea typeface="Arial"/>
                <a:cs typeface="Arial"/>
                <a:sym typeface="Arial"/>
              </a:defRPr>
            </a:lvl3pPr>
            <a:lvl4pPr marL="1737360" indent="-365760" defTabSz="457200">
              <a:spcBef>
                <a:spcPts val="700"/>
              </a:spcBef>
              <a:buClr>
                <a:srgbClr val="000000"/>
              </a:buClr>
              <a:buSzPct val="100000"/>
              <a:buFont typeface="Arial"/>
              <a:buChar char="–"/>
              <a:defRPr sz="3200" b="1">
                <a:latin typeface="Arial"/>
                <a:ea typeface="Arial"/>
                <a:cs typeface="Arial"/>
                <a:sym typeface="Arial"/>
              </a:defRPr>
            </a:lvl4pPr>
            <a:lvl5pPr marL="2194560" indent="-365760" defTabSz="457200">
              <a:spcBef>
                <a:spcPts val="700"/>
              </a:spcBef>
              <a:buClr>
                <a:srgbClr val="000000"/>
              </a:buClr>
              <a:buSzPct val="100000"/>
              <a:buFont typeface="Arial"/>
              <a:buChar char="»"/>
              <a:defRPr sz="3200" b="1">
                <a:latin typeface="Arial"/>
                <a:ea typeface="Arial"/>
                <a:cs typeface="Arial"/>
                <a:sym typeface="Arial"/>
              </a:defRPr>
            </a:lvl5pPr>
            <a:lvl6pPr marL="2651760" indent="-365760" defTabSz="457200">
              <a:spcBef>
                <a:spcPts val="700"/>
              </a:spcBef>
              <a:buClr>
                <a:srgbClr val="000000"/>
              </a:buClr>
              <a:buSzPct val="100000"/>
              <a:buFont typeface="Arial"/>
              <a:buChar char="•"/>
              <a:defRPr sz="3200" b="1">
                <a:latin typeface="Arial"/>
                <a:ea typeface="Arial"/>
                <a:cs typeface="Arial"/>
                <a:sym typeface="Arial"/>
              </a:defRPr>
            </a:lvl6pPr>
            <a:lvl7pPr marL="3108960" indent="-365760" defTabSz="457200">
              <a:spcBef>
                <a:spcPts val="700"/>
              </a:spcBef>
              <a:buClr>
                <a:srgbClr val="000000"/>
              </a:buClr>
              <a:buSzPct val="100000"/>
              <a:buFont typeface="Arial"/>
              <a:buChar char="•"/>
              <a:defRPr sz="3200" b="1">
                <a:latin typeface="Arial"/>
                <a:ea typeface="Arial"/>
                <a:cs typeface="Arial"/>
                <a:sym typeface="Arial"/>
              </a:defRPr>
            </a:lvl7pPr>
            <a:lvl8pPr marL="3566159" indent="-365759" defTabSz="457200">
              <a:spcBef>
                <a:spcPts val="700"/>
              </a:spcBef>
              <a:buClr>
                <a:srgbClr val="000000"/>
              </a:buClr>
              <a:buSzPct val="100000"/>
              <a:buFont typeface="Arial"/>
              <a:buChar char="•"/>
              <a:defRPr sz="3200" b="1">
                <a:latin typeface="Arial"/>
                <a:ea typeface="Arial"/>
                <a:cs typeface="Arial"/>
                <a:sym typeface="Arial"/>
              </a:defRPr>
            </a:lvl8pPr>
            <a:lvl9pPr marL="4023359" indent="-365759" defTabSz="457200">
              <a:spcBef>
                <a:spcPts val="700"/>
              </a:spcBef>
              <a:buClr>
                <a:srgbClr val="000000"/>
              </a:buClr>
              <a:buSzPct val="100000"/>
              <a:buFont typeface="Arial"/>
              <a:buChar char="•"/>
              <a:defRPr sz="3200" b="1"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/>
              <a:t>Local Energy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841919616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>
            <a:extLst>
              <a:ext uri="{FF2B5EF4-FFF2-40B4-BE49-F238E27FC236}">
                <a16:creationId xmlns:a16="http://schemas.microsoft.com/office/drawing/2014/main" id="{8746A33A-9192-4E18-8D61-02ED3239BF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5515" y="2786006"/>
            <a:ext cx="2638425" cy="904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B1BA1023-FB76-4BD0-BCE8-61DD13C4E42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58775" y="-2405"/>
            <a:ext cx="6651625" cy="388376"/>
          </a:xfrm>
        </p:spPr>
        <p:txBody>
          <a:bodyPr/>
          <a:lstStyle/>
          <a:p>
            <a:r>
              <a:rPr lang="en-US" dirty="0"/>
              <a:t>Quantum Monte Carlo ?</a:t>
            </a:r>
            <a:endParaRPr lang="en-NL" dirty="0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D7DCAA06-5F30-47B7-8958-80E98310BE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9604" y="1644328"/>
            <a:ext cx="5221115" cy="526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872C2BC0-190C-4466-9A3D-86345AA05A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0371" y="982368"/>
            <a:ext cx="4703027" cy="364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BFD1B1B7-3F25-491A-993D-9056E1C73FEF}"/>
              </a:ext>
            </a:extLst>
          </p:cNvPr>
          <p:cNvSpPr txBox="1">
            <a:spLocks/>
          </p:cNvSpPr>
          <p:nvPr/>
        </p:nvSpPr>
        <p:spPr>
          <a:xfrm>
            <a:off x="-242511" y="765889"/>
            <a:ext cx="2004810" cy="878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/>
          <a:lstStyle>
            <a:lvl1pPr marL="0" indent="0" defTabSz="457200">
              <a:spcBef>
                <a:spcPts val="700"/>
              </a:spcBef>
              <a:buClr>
                <a:srgbClr val="000000"/>
              </a:buClr>
              <a:buSzPct val="100000"/>
              <a:buFont typeface="Arial"/>
              <a:buNone/>
              <a:defRPr sz="2000" b="0">
                <a:latin typeface="Arial Nova Light" panose="020B0604020202020204" pitchFamily="34" charset="0"/>
                <a:ea typeface="Arial"/>
                <a:cs typeface="Arial"/>
                <a:sym typeface="Arial"/>
              </a:defRPr>
            </a:lvl1pPr>
            <a:lvl2pPr marL="783771" indent="-326571" defTabSz="457200">
              <a:spcBef>
                <a:spcPts val="700"/>
              </a:spcBef>
              <a:buClr>
                <a:srgbClr val="000000"/>
              </a:buClr>
              <a:buSzPct val="100000"/>
              <a:buFont typeface="Arial"/>
              <a:buChar char="–"/>
              <a:defRPr sz="3200" b="1">
                <a:latin typeface="Arial"/>
                <a:ea typeface="Arial"/>
                <a:cs typeface="Arial"/>
                <a:sym typeface="Arial"/>
              </a:defRPr>
            </a:lvl2pPr>
            <a:lvl3pPr marL="1219200" indent="-304800" defTabSz="457200">
              <a:spcBef>
                <a:spcPts val="700"/>
              </a:spcBef>
              <a:buClr>
                <a:srgbClr val="000000"/>
              </a:buClr>
              <a:buSzPct val="100000"/>
              <a:buFont typeface="Arial"/>
              <a:buChar char="•"/>
              <a:defRPr sz="3200" b="1">
                <a:latin typeface="Arial"/>
                <a:ea typeface="Arial"/>
                <a:cs typeface="Arial"/>
                <a:sym typeface="Arial"/>
              </a:defRPr>
            </a:lvl3pPr>
            <a:lvl4pPr marL="1737360" indent="-365760" defTabSz="457200">
              <a:spcBef>
                <a:spcPts val="700"/>
              </a:spcBef>
              <a:buClr>
                <a:srgbClr val="000000"/>
              </a:buClr>
              <a:buSzPct val="100000"/>
              <a:buFont typeface="Arial"/>
              <a:buChar char="–"/>
              <a:defRPr sz="3200" b="1">
                <a:latin typeface="Arial"/>
                <a:ea typeface="Arial"/>
                <a:cs typeface="Arial"/>
                <a:sym typeface="Arial"/>
              </a:defRPr>
            </a:lvl4pPr>
            <a:lvl5pPr marL="2194560" indent="-365760" defTabSz="457200">
              <a:spcBef>
                <a:spcPts val="700"/>
              </a:spcBef>
              <a:buClr>
                <a:srgbClr val="000000"/>
              </a:buClr>
              <a:buSzPct val="100000"/>
              <a:buFont typeface="Arial"/>
              <a:buChar char="»"/>
              <a:defRPr sz="3200" b="1">
                <a:latin typeface="Arial"/>
                <a:ea typeface="Arial"/>
                <a:cs typeface="Arial"/>
                <a:sym typeface="Arial"/>
              </a:defRPr>
            </a:lvl5pPr>
            <a:lvl6pPr marL="2651760" indent="-365760" defTabSz="457200">
              <a:spcBef>
                <a:spcPts val="700"/>
              </a:spcBef>
              <a:buClr>
                <a:srgbClr val="000000"/>
              </a:buClr>
              <a:buSzPct val="100000"/>
              <a:buFont typeface="Arial"/>
              <a:buChar char="•"/>
              <a:defRPr sz="3200" b="1">
                <a:latin typeface="Arial"/>
                <a:ea typeface="Arial"/>
                <a:cs typeface="Arial"/>
                <a:sym typeface="Arial"/>
              </a:defRPr>
            </a:lvl6pPr>
            <a:lvl7pPr marL="3108960" indent="-365760" defTabSz="457200">
              <a:spcBef>
                <a:spcPts val="700"/>
              </a:spcBef>
              <a:buClr>
                <a:srgbClr val="000000"/>
              </a:buClr>
              <a:buSzPct val="100000"/>
              <a:buFont typeface="Arial"/>
              <a:buChar char="•"/>
              <a:defRPr sz="3200" b="1">
                <a:latin typeface="Arial"/>
                <a:ea typeface="Arial"/>
                <a:cs typeface="Arial"/>
                <a:sym typeface="Arial"/>
              </a:defRPr>
            </a:lvl7pPr>
            <a:lvl8pPr marL="3566159" indent="-365759" defTabSz="457200">
              <a:spcBef>
                <a:spcPts val="700"/>
              </a:spcBef>
              <a:buClr>
                <a:srgbClr val="000000"/>
              </a:buClr>
              <a:buSzPct val="100000"/>
              <a:buFont typeface="Arial"/>
              <a:buChar char="•"/>
              <a:defRPr sz="3200" b="1">
                <a:latin typeface="Arial"/>
                <a:ea typeface="Arial"/>
                <a:cs typeface="Arial"/>
                <a:sym typeface="Arial"/>
              </a:defRPr>
            </a:lvl8pPr>
            <a:lvl9pPr marL="4023359" indent="-365759" defTabSz="457200">
              <a:spcBef>
                <a:spcPts val="700"/>
              </a:spcBef>
              <a:buClr>
                <a:srgbClr val="000000"/>
              </a:buClr>
              <a:buSzPct val="100000"/>
              <a:buFont typeface="Arial"/>
              <a:buChar char="•"/>
              <a:defRPr sz="3200" b="1"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-US" dirty="0"/>
              <a:t>Schrodinger</a:t>
            </a:r>
          </a:p>
          <a:p>
            <a:pPr algn="r"/>
            <a:r>
              <a:rPr lang="en-US" dirty="0"/>
              <a:t>Equation</a:t>
            </a:r>
            <a:endParaRPr lang="en-NL" dirty="0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A30B8EFB-17E8-4594-AC4C-13010E1B090B}"/>
              </a:ext>
            </a:extLst>
          </p:cNvPr>
          <p:cNvSpPr txBox="1">
            <a:spLocks/>
          </p:cNvSpPr>
          <p:nvPr/>
        </p:nvSpPr>
        <p:spPr>
          <a:xfrm>
            <a:off x="-242511" y="2801358"/>
            <a:ext cx="2004810" cy="878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/>
          <a:lstStyle>
            <a:lvl1pPr marL="0" indent="0" defTabSz="457200">
              <a:spcBef>
                <a:spcPts val="700"/>
              </a:spcBef>
              <a:buClr>
                <a:srgbClr val="000000"/>
              </a:buClr>
              <a:buSzPct val="100000"/>
              <a:buFont typeface="Arial"/>
              <a:buNone/>
              <a:defRPr sz="2000" b="0">
                <a:latin typeface="Arial Nova Light" panose="020B0604020202020204" pitchFamily="34" charset="0"/>
                <a:ea typeface="Arial"/>
                <a:cs typeface="Arial"/>
                <a:sym typeface="Arial"/>
              </a:defRPr>
            </a:lvl1pPr>
            <a:lvl2pPr marL="783771" indent="-326571" defTabSz="457200">
              <a:spcBef>
                <a:spcPts val="700"/>
              </a:spcBef>
              <a:buClr>
                <a:srgbClr val="000000"/>
              </a:buClr>
              <a:buSzPct val="100000"/>
              <a:buFont typeface="Arial"/>
              <a:buChar char="–"/>
              <a:defRPr sz="3200" b="1">
                <a:latin typeface="Arial"/>
                <a:ea typeface="Arial"/>
                <a:cs typeface="Arial"/>
                <a:sym typeface="Arial"/>
              </a:defRPr>
            </a:lvl2pPr>
            <a:lvl3pPr marL="1219200" indent="-304800" defTabSz="457200">
              <a:spcBef>
                <a:spcPts val="700"/>
              </a:spcBef>
              <a:buClr>
                <a:srgbClr val="000000"/>
              </a:buClr>
              <a:buSzPct val="100000"/>
              <a:buFont typeface="Arial"/>
              <a:buChar char="•"/>
              <a:defRPr sz="3200" b="1">
                <a:latin typeface="Arial"/>
                <a:ea typeface="Arial"/>
                <a:cs typeface="Arial"/>
                <a:sym typeface="Arial"/>
              </a:defRPr>
            </a:lvl3pPr>
            <a:lvl4pPr marL="1737360" indent="-365760" defTabSz="457200">
              <a:spcBef>
                <a:spcPts val="700"/>
              </a:spcBef>
              <a:buClr>
                <a:srgbClr val="000000"/>
              </a:buClr>
              <a:buSzPct val="100000"/>
              <a:buFont typeface="Arial"/>
              <a:buChar char="–"/>
              <a:defRPr sz="3200" b="1">
                <a:latin typeface="Arial"/>
                <a:ea typeface="Arial"/>
                <a:cs typeface="Arial"/>
                <a:sym typeface="Arial"/>
              </a:defRPr>
            </a:lvl4pPr>
            <a:lvl5pPr marL="2194560" indent="-365760" defTabSz="457200">
              <a:spcBef>
                <a:spcPts val="700"/>
              </a:spcBef>
              <a:buClr>
                <a:srgbClr val="000000"/>
              </a:buClr>
              <a:buSzPct val="100000"/>
              <a:buFont typeface="Arial"/>
              <a:buChar char="»"/>
              <a:defRPr sz="3200" b="1">
                <a:latin typeface="Arial"/>
                <a:ea typeface="Arial"/>
                <a:cs typeface="Arial"/>
                <a:sym typeface="Arial"/>
              </a:defRPr>
            </a:lvl5pPr>
            <a:lvl6pPr marL="2651760" indent="-365760" defTabSz="457200">
              <a:spcBef>
                <a:spcPts val="700"/>
              </a:spcBef>
              <a:buClr>
                <a:srgbClr val="000000"/>
              </a:buClr>
              <a:buSzPct val="100000"/>
              <a:buFont typeface="Arial"/>
              <a:buChar char="•"/>
              <a:defRPr sz="3200" b="1">
                <a:latin typeface="Arial"/>
                <a:ea typeface="Arial"/>
                <a:cs typeface="Arial"/>
                <a:sym typeface="Arial"/>
              </a:defRPr>
            </a:lvl6pPr>
            <a:lvl7pPr marL="3108960" indent="-365760" defTabSz="457200">
              <a:spcBef>
                <a:spcPts val="700"/>
              </a:spcBef>
              <a:buClr>
                <a:srgbClr val="000000"/>
              </a:buClr>
              <a:buSzPct val="100000"/>
              <a:buFont typeface="Arial"/>
              <a:buChar char="•"/>
              <a:defRPr sz="3200" b="1">
                <a:latin typeface="Arial"/>
                <a:ea typeface="Arial"/>
                <a:cs typeface="Arial"/>
                <a:sym typeface="Arial"/>
              </a:defRPr>
            </a:lvl7pPr>
            <a:lvl8pPr marL="3566159" indent="-365759" defTabSz="457200">
              <a:spcBef>
                <a:spcPts val="700"/>
              </a:spcBef>
              <a:buClr>
                <a:srgbClr val="000000"/>
              </a:buClr>
              <a:buSzPct val="100000"/>
              <a:buFont typeface="Arial"/>
              <a:buChar char="•"/>
              <a:defRPr sz="3200" b="1">
                <a:latin typeface="Arial"/>
                <a:ea typeface="Arial"/>
                <a:cs typeface="Arial"/>
                <a:sym typeface="Arial"/>
              </a:defRPr>
            </a:lvl8pPr>
            <a:lvl9pPr marL="4023359" indent="-365759" defTabSz="457200">
              <a:spcBef>
                <a:spcPts val="700"/>
              </a:spcBef>
              <a:buClr>
                <a:srgbClr val="000000"/>
              </a:buClr>
              <a:buSzPct val="100000"/>
              <a:buFont typeface="Arial"/>
              <a:buChar char="•"/>
              <a:defRPr sz="3200" b="1"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-US" dirty="0"/>
              <a:t>Variational</a:t>
            </a:r>
          </a:p>
          <a:p>
            <a:pPr algn="r"/>
            <a:r>
              <a:rPr lang="en-US" dirty="0"/>
              <a:t>Energy</a:t>
            </a:r>
            <a:endParaRPr lang="en-NL" dirty="0"/>
          </a:p>
        </p:txBody>
      </p:sp>
      <p:pic>
        <p:nvPicPr>
          <p:cNvPr id="3080" name="Picture 8">
            <a:extLst>
              <a:ext uri="{FF2B5EF4-FFF2-40B4-BE49-F238E27FC236}">
                <a16:creationId xmlns:a16="http://schemas.microsoft.com/office/drawing/2014/main" id="{2757FFBF-5BBC-41F1-AD59-1C2C5D19ED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660"/>
          <a:stretch/>
        </p:blipFill>
        <p:spPr bwMode="auto">
          <a:xfrm>
            <a:off x="6140335" y="2840528"/>
            <a:ext cx="712915" cy="80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23607F4C-F35F-47A7-9411-82E9F3F7B1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9311" y="4263436"/>
            <a:ext cx="2495550" cy="790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>
            <a:extLst>
              <a:ext uri="{FF2B5EF4-FFF2-40B4-BE49-F238E27FC236}">
                <a16:creationId xmlns:a16="http://schemas.microsoft.com/office/drawing/2014/main" id="{B31977A9-C77C-44B7-ABA8-8DD4056420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8818" y="4211264"/>
            <a:ext cx="2124075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D5BD27D1-6459-4417-B388-B89F7F674A45}"/>
              </a:ext>
            </a:extLst>
          </p:cNvPr>
          <p:cNvSpPr txBox="1">
            <a:spLocks/>
          </p:cNvSpPr>
          <p:nvPr/>
        </p:nvSpPr>
        <p:spPr>
          <a:xfrm>
            <a:off x="3032761" y="5246686"/>
            <a:ext cx="1015550" cy="439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/>
          <a:lstStyle>
            <a:lvl1pPr marL="0" indent="0" defTabSz="457200">
              <a:spcBef>
                <a:spcPts val="700"/>
              </a:spcBef>
              <a:buClr>
                <a:srgbClr val="000000"/>
              </a:buClr>
              <a:buSzPct val="100000"/>
              <a:buFont typeface="Arial"/>
              <a:buNone/>
              <a:defRPr sz="2000" b="0">
                <a:latin typeface="Arial Nova Light" panose="020B0604020202020204" pitchFamily="34" charset="0"/>
                <a:ea typeface="Arial"/>
                <a:cs typeface="Arial"/>
                <a:sym typeface="Arial"/>
              </a:defRPr>
            </a:lvl1pPr>
            <a:lvl2pPr marL="783771" indent="-326571" defTabSz="457200">
              <a:spcBef>
                <a:spcPts val="700"/>
              </a:spcBef>
              <a:buClr>
                <a:srgbClr val="000000"/>
              </a:buClr>
              <a:buSzPct val="100000"/>
              <a:buFont typeface="Arial"/>
              <a:buChar char="–"/>
              <a:defRPr sz="3200" b="1">
                <a:latin typeface="Arial"/>
                <a:ea typeface="Arial"/>
                <a:cs typeface="Arial"/>
                <a:sym typeface="Arial"/>
              </a:defRPr>
            </a:lvl2pPr>
            <a:lvl3pPr marL="1219200" indent="-304800" defTabSz="457200">
              <a:spcBef>
                <a:spcPts val="700"/>
              </a:spcBef>
              <a:buClr>
                <a:srgbClr val="000000"/>
              </a:buClr>
              <a:buSzPct val="100000"/>
              <a:buFont typeface="Arial"/>
              <a:buChar char="•"/>
              <a:defRPr sz="3200" b="1">
                <a:latin typeface="Arial"/>
                <a:ea typeface="Arial"/>
                <a:cs typeface="Arial"/>
                <a:sym typeface="Arial"/>
              </a:defRPr>
            </a:lvl3pPr>
            <a:lvl4pPr marL="1737360" indent="-365760" defTabSz="457200">
              <a:spcBef>
                <a:spcPts val="700"/>
              </a:spcBef>
              <a:buClr>
                <a:srgbClr val="000000"/>
              </a:buClr>
              <a:buSzPct val="100000"/>
              <a:buFont typeface="Arial"/>
              <a:buChar char="–"/>
              <a:defRPr sz="3200" b="1">
                <a:latin typeface="Arial"/>
                <a:ea typeface="Arial"/>
                <a:cs typeface="Arial"/>
                <a:sym typeface="Arial"/>
              </a:defRPr>
            </a:lvl4pPr>
            <a:lvl5pPr marL="2194560" indent="-365760" defTabSz="457200">
              <a:spcBef>
                <a:spcPts val="700"/>
              </a:spcBef>
              <a:buClr>
                <a:srgbClr val="000000"/>
              </a:buClr>
              <a:buSzPct val="100000"/>
              <a:buFont typeface="Arial"/>
              <a:buChar char="»"/>
              <a:defRPr sz="3200" b="1">
                <a:latin typeface="Arial"/>
                <a:ea typeface="Arial"/>
                <a:cs typeface="Arial"/>
                <a:sym typeface="Arial"/>
              </a:defRPr>
            </a:lvl5pPr>
            <a:lvl6pPr marL="2651760" indent="-365760" defTabSz="457200">
              <a:spcBef>
                <a:spcPts val="700"/>
              </a:spcBef>
              <a:buClr>
                <a:srgbClr val="000000"/>
              </a:buClr>
              <a:buSzPct val="100000"/>
              <a:buFont typeface="Arial"/>
              <a:buChar char="•"/>
              <a:defRPr sz="3200" b="1">
                <a:latin typeface="Arial"/>
                <a:ea typeface="Arial"/>
                <a:cs typeface="Arial"/>
                <a:sym typeface="Arial"/>
              </a:defRPr>
            </a:lvl6pPr>
            <a:lvl7pPr marL="3108960" indent="-365760" defTabSz="457200">
              <a:spcBef>
                <a:spcPts val="700"/>
              </a:spcBef>
              <a:buClr>
                <a:srgbClr val="000000"/>
              </a:buClr>
              <a:buSzPct val="100000"/>
              <a:buFont typeface="Arial"/>
              <a:buChar char="•"/>
              <a:defRPr sz="3200" b="1">
                <a:latin typeface="Arial"/>
                <a:ea typeface="Arial"/>
                <a:cs typeface="Arial"/>
                <a:sym typeface="Arial"/>
              </a:defRPr>
            </a:lvl7pPr>
            <a:lvl8pPr marL="3566159" indent="-365759" defTabSz="457200">
              <a:spcBef>
                <a:spcPts val="700"/>
              </a:spcBef>
              <a:buClr>
                <a:srgbClr val="000000"/>
              </a:buClr>
              <a:buSzPct val="100000"/>
              <a:buFont typeface="Arial"/>
              <a:buChar char="•"/>
              <a:defRPr sz="3200" b="1">
                <a:latin typeface="Arial"/>
                <a:ea typeface="Arial"/>
                <a:cs typeface="Arial"/>
                <a:sym typeface="Arial"/>
              </a:defRPr>
            </a:lvl8pPr>
            <a:lvl9pPr marL="4023359" indent="-365759" defTabSz="457200">
              <a:spcBef>
                <a:spcPts val="700"/>
              </a:spcBef>
              <a:buClr>
                <a:srgbClr val="000000"/>
              </a:buClr>
              <a:buSzPct val="100000"/>
              <a:buFont typeface="Arial"/>
              <a:buChar char="•"/>
              <a:defRPr sz="3200" b="1"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/>
              <a:t>Density</a:t>
            </a:r>
            <a:endParaRPr lang="en-NL" dirty="0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690ADAC2-50F2-4A47-8325-67AA2EFECD21}"/>
              </a:ext>
            </a:extLst>
          </p:cNvPr>
          <p:cNvSpPr txBox="1">
            <a:spLocks/>
          </p:cNvSpPr>
          <p:nvPr/>
        </p:nvSpPr>
        <p:spPr>
          <a:xfrm>
            <a:off x="5917276" y="5246686"/>
            <a:ext cx="2186248" cy="439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/>
          <a:lstStyle>
            <a:lvl1pPr marL="0" indent="0" defTabSz="457200">
              <a:spcBef>
                <a:spcPts val="700"/>
              </a:spcBef>
              <a:buClr>
                <a:srgbClr val="000000"/>
              </a:buClr>
              <a:buSzPct val="100000"/>
              <a:buFont typeface="Arial"/>
              <a:buNone/>
              <a:defRPr sz="2000" b="0">
                <a:latin typeface="Arial Nova Light" panose="020B0604020202020204" pitchFamily="34" charset="0"/>
                <a:ea typeface="Arial"/>
                <a:cs typeface="Arial"/>
                <a:sym typeface="Arial"/>
              </a:defRPr>
            </a:lvl1pPr>
            <a:lvl2pPr marL="783771" indent="-326571" defTabSz="457200">
              <a:spcBef>
                <a:spcPts val="700"/>
              </a:spcBef>
              <a:buClr>
                <a:srgbClr val="000000"/>
              </a:buClr>
              <a:buSzPct val="100000"/>
              <a:buFont typeface="Arial"/>
              <a:buChar char="–"/>
              <a:defRPr sz="3200" b="1">
                <a:latin typeface="Arial"/>
                <a:ea typeface="Arial"/>
                <a:cs typeface="Arial"/>
                <a:sym typeface="Arial"/>
              </a:defRPr>
            </a:lvl2pPr>
            <a:lvl3pPr marL="1219200" indent="-304800" defTabSz="457200">
              <a:spcBef>
                <a:spcPts val="700"/>
              </a:spcBef>
              <a:buClr>
                <a:srgbClr val="000000"/>
              </a:buClr>
              <a:buSzPct val="100000"/>
              <a:buFont typeface="Arial"/>
              <a:buChar char="•"/>
              <a:defRPr sz="3200" b="1">
                <a:latin typeface="Arial"/>
                <a:ea typeface="Arial"/>
                <a:cs typeface="Arial"/>
                <a:sym typeface="Arial"/>
              </a:defRPr>
            </a:lvl3pPr>
            <a:lvl4pPr marL="1737360" indent="-365760" defTabSz="457200">
              <a:spcBef>
                <a:spcPts val="700"/>
              </a:spcBef>
              <a:buClr>
                <a:srgbClr val="000000"/>
              </a:buClr>
              <a:buSzPct val="100000"/>
              <a:buFont typeface="Arial"/>
              <a:buChar char="–"/>
              <a:defRPr sz="3200" b="1">
                <a:latin typeface="Arial"/>
                <a:ea typeface="Arial"/>
                <a:cs typeface="Arial"/>
                <a:sym typeface="Arial"/>
              </a:defRPr>
            </a:lvl4pPr>
            <a:lvl5pPr marL="2194560" indent="-365760" defTabSz="457200">
              <a:spcBef>
                <a:spcPts val="700"/>
              </a:spcBef>
              <a:buClr>
                <a:srgbClr val="000000"/>
              </a:buClr>
              <a:buSzPct val="100000"/>
              <a:buFont typeface="Arial"/>
              <a:buChar char="»"/>
              <a:defRPr sz="3200" b="1">
                <a:latin typeface="Arial"/>
                <a:ea typeface="Arial"/>
                <a:cs typeface="Arial"/>
                <a:sym typeface="Arial"/>
              </a:defRPr>
            </a:lvl5pPr>
            <a:lvl6pPr marL="2651760" indent="-365760" defTabSz="457200">
              <a:spcBef>
                <a:spcPts val="700"/>
              </a:spcBef>
              <a:buClr>
                <a:srgbClr val="000000"/>
              </a:buClr>
              <a:buSzPct val="100000"/>
              <a:buFont typeface="Arial"/>
              <a:buChar char="•"/>
              <a:defRPr sz="3200" b="1">
                <a:latin typeface="Arial"/>
                <a:ea typeface="Arial"/>
                <a:cs typeface="Arial"/>
                <a:sym typeface="Arial"/>
              </a:defRPr>
            </a:lvl6pPr>
            <a:lvl7pPr marL="3108960" indent="-365760" defTabSz="457200">
              <a:spcBef>
                <a:spcPts val="700"/>
              </a:spcBef>
              <a:buClr>
                <a:srgbClr val="000000"/>
              </a:buClr>
              <a:buSzPct val="100000"/>
              <a:buFont typeface="Arial"/>
              <a:buChar char="•"/>
              <a:defRPr sz="3200" b="1">
                <a:latin typeface="Arial"/>
                <a:ea typeface="Arial"/>
                <a:cs typeface="Arial"/>
                <a:sym typeface="Arial"/>
              </a:defRPr>
            </a:lvl7pPr>
            <a:lvl8pPr marL="3566159" indent="-365759" defTabSz="457200">
              <a:spcBef>
                <a:spcPts val="700"/>
              </a:spcBef>
              <a:buClr>
                <a:srgbClr val="000000"/>
              </a:buClr>
              <a:buSzPct val="100000"/>
              <a:buFont typeface="Arial"/>
              <a:buChar char="•"/>
              <a:defRPr sz="3200" b="1">
                <a:latin typeface="Arial"/>
                <a:ea typeface="Arial"/>
                <a:cs typeface="Arial"/>
                <a:sym typeface="Arial"/>
              </a:defRPr>
            </a:lvl8pPr>
            <a:lvl9pPr marL="4023359" indent="-365759" defTabSz="457200">
              <a:spcBef>
                <a:spcPts val="700"/>
              </a:spcBef>
              <a:buClr>
                <a:srgbClr val="000000"/>
              </a:buClr>
              <a:buSzPct val="100000"/>
              <a:buFont typeface="Arial"/>
              <a:buChar char="•"/>
              <a:defRPr sz="3200" b="1"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/>
              <a:t>Local Energy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99738564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DCF5ED3-CE88-47A3-B0F3-35546248D7C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Quantum Monte Carlo ?</a:t>
            </a:r>
            <a:endParaRPr lang="en-NL" dirty="0"/>
          </a:p>
        </p:txBody>
      </p:sp>
      <p:pic>
        <p:nvPicPr>
          <p:cNvPr id="1042" name="Picture 18">
            <a:extLst>
              <a:ext uri="{FF2B5EF4-FFF2-40B4-BE49-F238E27FC236}">
                <a16:creationId xmlns:a16="http://schemas.microsoft.com/office/drawing/2014/main" id="{FA22711F-7891-4DA9-B5D8-BAC62E3E0D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0552" y="669333"/>
            <a:ext cx="3952875" cy="1114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124B58C0-4FD5-4EF8-9689-38DA464BC9F1}"/>
              </a:ext>
            </a:extLst>
          </p:cNvPr>
          <p:cNvGrpSpPr/>
          <p:nvPr/>
        </p:nvGrpSpPr>
        <p:grpSpPr>
          <a:xfrm>
            <a:off x="1296725" y="2179472"/>
            <a:ext cx="6660527" cy="1753603"/>
            <a:chOff x="-614118" y="2128233"/>
            <a:chExt cx="8506007" cy="2319553"/>
          </a:xfrm>
        </p:grpSpPr>
        <p:pic>
          <p:nvPicPr>
            <p:cNvPr id="1040" name="Picture 16">
              <a:extLst>
                <a:ext uri="{FF2B5EF4-FFF2-40B4-BE49-F238E27FC236}">
                  <a16:creationId xmlns:a16="http://schemas.microsoft.com/office/drawing/2014/main" id="{A612FF94-546E-44B3-9109-CB2E3D17F44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4006"/>
            <a:stretch/>
          </p:blipFill>
          <p:spPr bwMode="auto">
            <a:xfrm>
              <a:off x="1556096" y="2178127"/>
              <a:ext cx="2050189" cy="19717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16">
              <a:extLst>
                <a:ext uri="{FF2B5EF4-FFF2-40B4-BE49-F238E27FC236}">
                  <a16:creationId xmlns:a16="http://schemas.microsoft.com/office/drawing/2014/main" id="{3DA05560-AC7B-4A89-B8B3-2EBA9E6BE65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2047" r="27405" b="-2047"/>
            <a:stretch/>
          </p:blipFill>
          <p:spPr bwMode="auto">
            <a:xfrm>
              <a:off x="5795499" y="2128233"/>
              <a:ext cx="2096390" cy="23195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4" name="Picture 20">
              <a:extLst>
                <a:ext uri="{FF2B5EF4-FFF2-40B4-BE49-F238E27FC236}">
                  <a16:creationId xmlns:a16="http://schemas.microsoft.com/office/drawing/2014/main" id="{CE2AF668-A3B8-4453-948E-0B2A92AEB8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614118" y="2912874"/>
              <a:ext cx="1876970" cy="6214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6" name="Picture 22">
              <a:extLst>
                <a:ext uri="{FF2B5EF4-FFF2-40B4-BE49-F238E27FC236}">
                  <a16:creationId xmlns:a16="http://schemas.microsoft.com/office/drawing/2014/main" id="{FB38391A-01EC-47A3-A998-14FF6025CF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64089" y="3481387"/>
              <a:ext cx="380999" cy="3238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Arrow: Right 2">
              <a:extLst>
                <a:ext uri="{FF2B5EF4-FFF2-40B4-BE49-F238E27FC236}">
                  <a16:creationId xmlns:a16="http://schemas.microsoft.com/office/drawing/2014/main" id="{BAD13E6A-5C7B-488B-8494-CC00180E2AA5}"/>
                </a:ext>
              </a:extLst>
            </p:cNvPr>
            <p:cNvSpPr/>
            <p:nvPr/>
          </p:nvSpPr>
          <p:spPr>
            <a:xfrm>
              <a:off x="3860020" y="3288009"/>
              <a:ext cx="1969839" cy="343442"/>
            </a:xfrm>
            <a:prstGeom prst="rightArrow">
              <a:avLst/>
            </a:prstGeom>
            <a:solidFill>
              <a:srgbClr val="FFFFFF"/>
            </a:solidFill>
            <a:ln w="25400" cap="flat">
              <a:solidFill>
                <a:srgbClr val="4F81BD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NL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E743FB1-CAD5-40BA-AF32-D75EF69C58EF}"/>
                </a:ext>
              </a:extLst>
            </p:cNvPr>
            <p:cNvSpPr txBox="1"/>
            <p:nvPr/>
          </p:nvSpPr>
          <p:spPr>
            <a:xfrm>
              <a:off x="3790585" y="2909607"/>
              <a:ext cx="1477325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 Nova Light" panose="020B0304020202020204" pitchFamily="34" charset="0"/>
                  <a:sym typeface="Arial"/>
                </a:rPr>
                <a:t>MC Sampling</a:t>
              </a:r>
              <a:endParaRPr kumimoji="0" lang="en-NL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 Nova Light" panose="020B0304020202020204" pitchFamily="34" charset="0"/>
                <a:sym typeface="Arial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D582091-6721-413B-94F5-232A0B1AF600}"/>
              </a:ext>
            </a:extLst>
          </p:cNvPr>
          <p:cNvGrpSpPr/>
          <p:nvPr/>
        </p:nvGrpSpPr>
        <p:grpSpPr>
          <a:xfrm>
            <a:off x="629061" y="4436895"/>
            <a:ext cx="7839871" cy="1901125"/>
            <a:chOff x="227047" y="2528683"/>
            <a:chExt cx="7839871" cy="1901125"/>
          </a:xfrm>
        </p:grpSpPr>
        <p:pic>
          <p:nvPicPr>
            <p:cNvPr id="24" name="Picture 2">
              <a:extLst>
                <a:ext uri="{FF2B5EF4-FFF2-40B4-BE49-F238E27FC236}">
                  <a16:creationId xmlns:a16="http://schemas.microsoft.com/office/drawing/2014/main" id="{DDF685B6-D0E6-4E3A-9EBC-95A4B823E6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6432" y="3282602"/>
              <a:ext cx="4038600" cy="3714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6">
              <a:extLst>
                <a:ext uri="{FF2B5EF4-FFF2-40B4-BE49-F238E27FC236}">
                  <a16:creationId xmlns:a16="http://schemas.microsoft.com/office/drawing/2014/main" id="{6CD425F8-48CC-4922-9790-D39E50BBFA5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7047" y="2528683"/>
              <a:ext cx="6200775" cy="3714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8">
              <a:extLst>
                <a:ext uri="{FF2B5EF4-FFF2-40B4-BE49-F238E27FC236}">
                  <a16:creationId xmlns:a16="http://schemas.microsoft.com/office/drawing/2014/main" id="{DC42543F-84A6-4009-955C-0EE24821AFE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5827" y="3924983"/>
              <a:ext cx="4076700" cy="5048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10">
              <a:extLst>
                <a:ext uri="{FF2B5EF4-FFF2-40B4-BE49-F238E27FC236}">
                  <a16:creationId xmlns:a16="http://schemas.microsoft.com/office/drawing/2014/main" id="{B7B5A839-90C0-4FBE-ADC7-B806EF94B5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47643" y="3430790"/>
              <a:ext cx="1819275" cy="3333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8" name="Connector: Elbow 27">
              <a:extLst>
                <a:ext uri="{FF2B5EF4-FFF2-40B4-BE49-F238E27FC236}">
                  <a16:creationId xmlns:a16="http://schemas.microsoft.com/office/drawing/2014/main" id="{6DD1AC4F-DDA1-47A6-A554-1C5459FD5DA3}"/>
                </a:ext>
              </a:extLst>
            </p:cNvPr>
            <p:cNvCxnSpPr>
              <a:cxnSpLocks/>
              <a:endCxn id="24" idx="1"/>
            </p:cNvCxnSpPr>
            <p:nvPr/>
          </p:nvCxnSpPr>
          <p:spPr>
            <a:xfrm rot="16200000" flipH="1">
              <a:off x="178529" y="3040437"/>
              <a:ext cx="578754" cy="277052"/>
            </a:xfrm>
            <a:prstGeom prst="bentConnector2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9" name="Connector: Elbow 28">
              <a:extLst>
                <a:ext uri="{FF2B5EF4-FFF2-40B4-BE49-F238E27FC236}">
                  <a16:creationId xmlns:a16="http://schemas.microsoft.com/office/drawing/2014/main" id="{9A95B2BF-3D70-4144-B13A-C0338194E36E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207924" y="3722548"/>
              <a:ext cx="578754" cy="277052"/>
            </a:xfrm>
            <a:prstGeom prst="bentConnector2">
              <a:avLst/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30" name="Connector: Elbow 29">
              <a:extLst>
                <a:ext uri="{FF2B5EF4-FFF2-40B4-BE49-F238E27FC236}">
                  <a16:creationId xmlns:a16="http://schemas.microsoft.com/office/drawing/2014/main" id="{AFB6DC49-1767-4B3F-881B-3BDC963FC905}"/>
                </a:ext>
              </a:extLst>
            </p:cNvPr>
            <p:cNvCxnSpPr/>
            <p:nvPr/>
          </p:nvCxnSpPr>
          <p:spPr>
            <a:xfrm rot="5400000" flipH="1" flipV="1">
              <a:off x="4867144" y="3024740"/>
              <a:ext cx="1159834" cy="1145477"/>
            </a:xfrm>
            <a:prstGeom prst="bentConnector3">
              <a:avLst>
                <a:gd name="adj1" fmla="val -170"/>
              </a:avLst>
            </a:prstGeom>
            <a:noFill/>
            <a:ln w="25400" cap="flat">
              <a:solidFill>
                <a:schemeClr val="tx1"/>
              </a:solidFill>
              <a:prstDash val="solid"/>
              <a:bevel/>
              <a:tailEnd type="triangle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</p:spTree>
    <p:extLst>
      <p:ext uri="{BB962C8B-B14F-4D97-AF65-F5344CB8AC3E}">
        <p14:creationId xmlns:p14="http://schemas.microsoft.com/office/powerpoint/2010/main" val="183583464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B127113-C2D3-48D9-9200-41BFB0E57D0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58775" y="19762"/>
            <a:ext cx="6651625" cy="388376"/>
          </a:xfrm>
        </p:spPr>
        <p:txBody>
          <a:bodyPr/>
          <a:lstStyle/>
          <a:p>
            <a:r>
              <a:rPr lang="en-US" dirty="0"/>
              <a:t>Quantum Monte Carlo ?</a:t>
            </a:r>
            <a:endParaRPr lang="en-NL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A15ECEF-1D7B-48D3-ADB5-7857AF0729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" y="788238"/>
            <a:ext cx="9044884" cy="3474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8">
            <a:extLst>
              <a:ext uri="{FF2B5EF4-FFF2-40B4-BE49-F238E27FC236}">
                <a16:creationId xmlns:a16="http://schemas.microsoft.com/office/drawing/2014/main" id="{27FE3291-2854-4FFF-83E3-740543A9E2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9008" y="4642610"/>
            <a:ext cx="3952875" cy="1114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0087035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B586DDA3-D7C1-4E9F-AF2D-9A101F114816}"/>
              </a:ext>
            </a:extLst>
          </p:cNvPr>
          <p:cNvSpPr txBox="1">
            <a:spLocks/>
          </p:cNvSpPr>
          <p:nvPr/>
        </p:nvSpPr>
        <p:spPr>
          <a:xfrm>
            <a:off x="261793" y="39158"/>
            <a:ext cx="6651625" cy="388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/>
          <a:lstStyle>
            <a:lvl1pPr marL="0" indent="0" defTabSz="457200">
              <a:spcBef>
                <a:spcPts val="700"/>
              </a:spcBef>
              <a:buClr>
                <a:srgbClr val="000000"/>
              </a:buClr>
              <a:buSzPct val="100000"/>
              <a:buFont typeface="Arial"/>
              <a:buNone/>
              <a:defRPr sz="2000" b="0">
                <a:latin typeface="Arial Nova Light" panose="020B0604020202020204" pitchFamily="34" charset="0"/>
                <a:ea typeface="Arial"/>
                <a:cs typeface="Arial"/>
                <a:sym typeface="Arial"/>
              </a:defRPr>
            </a:lvl1pPr>
            <a:lvl2pPr marL="783771" indent="-326571" defTabSz="457200">
              <a:spcBef>
                <a:spcPts val="700"/>
              </a:spcBef>
              <a:buClr>
                <a:srgbClr val="000000"/>
              </a:buClr>
              <a:buSzPct val="100000"/>
              <a:buFont typeface="Arial"/>
              <a:buChar char="–"/>
              <a:defRPr sz="3200" b="1">
                <a:latin typeface="Arial"/>
                <a:ea typeface="Arial"/>
                <a:cs typeface="Arial"/>
                <a:sym typeface="Arial"/>
              </a:defRPr>
            </a:lvl2pPr>
            <a:lvl3pPr marL="1219200" indent="-304800" defTabSz="457200">
              <a:spcBef>
                <a:spcPts val="700"/>
              </a:spcBef>
              <a:buClr>
                <a:srgbClr val="000000"/>
              </a:buClr>
              <a:buSzPct val="100000"/>
              <a:buFont typeface="Arial"/>
              <a:buChar char="•"/>
              <a:defRPr sz="3200" b="1">
                <a:latin typeface="Arial"/>
                <a:ea typeface="Arial"/>
                <a:cs typeface="Arial"/>
                <a:sym typeface="Arial"/>
              </a:defRPr>
            </a:lvl3pPr>
            <a:lvl4pPr marL="1737360" indent="-365760" defTabSz="457200">
              <a:spcBef>
                <a:spcPts val="700"/>
              </a:spcBef>
              <a:buClr>
                <a:srgbClr val="000000"/>
              </a:buClr>
              <a:buSzPct val="100000"/>
              <a:buFont typeface="Arial"/>
              <a:buChar char="–"/>
              <a:defRPr sz="3200" b="1">
                <a:latin typeface="Arial"/>
                <a:ea typeface="Arial"/>
                <a:cs typeface="Arial"/>
                <a:sym typeface="Arial"/>
              </a:defRPr>
            </a:lvl4pPr>
            <a:lvl5pPr marL="2194560" indent="-365760" defTabSz="457200">
              <a:spcBef>
                <a:spcPts val="700"/>
              </a:spcBef>
              <a:buClr>
                <a:srgbClr val="000000"/>
              </a:buClr>
              <a:buSzPct val="100000"/>
              <a:buFont typeface="Arial"/>
              <a:buChar char="»"/>
              <a:defRPr sz="3200" b="1">
                <a:latin typeface="Arial"/>
                <a:ea typeface="Arial"/>
                <a:cs typeface="Arial"/>
                <a:sym typeface="Arial"/>
              </a:defRPr>
            </a:lvl5pPr>
            <a:lvl6pPr marL="2651760" indent="-365760" defTabSz="457200">
              <a:spcBef>
                <a:spcPts val="700"/>
              </a:spcBef>
              <a:buClr>
                <a:srgbClr val="000000"/>
              </a:buClr>
              <a:buSzPct val="100000"/>
              <a:buFont typeface="Arial"/>
              <a:buChar char="•"/>
              <a:defRPr sz="3200" b="1">
                <a:latin typeface="Arial"/>
                <a:ea typeface="Arial"/>
                <a:cs typeface="Arial"/>
                <a:sym typeface="Arial"/>
              </a:defRPr>
            </a:lvl6pPr>
            <a:lvl7pPr marL="3108960" indent="-365760" defTabSz="457200">
              <a:spcBef>
                <a:spcPts val="700"/>
              </a:spcBef>
              <a:buClr>
                <a:srgbClr val="000000"/>
              </a:buClr>
              <a:buSzPct val="100000"/>
              <a:buFont typeface="Arial"/>
              <a:buChar char="•"/>
              <a:defRPr sz="3200" b="1">
                <a:latin typeface="Arial"/>
                <a:ea typeface="Arial"/>
                <a:cs typeface="Arial"/>
                <a:sym typeface="Arial"/>
              </a:defRPr>
            </a:lvl7pPr>
            <a:lvl8pPr marL="3566159" indent="-365759" defTabSz="457200">
              <a:spcBef>
                <a:spcPts val="700"/>
              </a:spcBef>
              <a:buClr>
                <a:srgbClr val="000000"/>
              </a:buClr>
              <a:buSzPct val="100000"/>
              <a:buFont typeface="Arial"/>
              <a:buChar char="•"/>
              <a:defRPr sz="3200" b="1">
                <a:latin typeface="Arial"/>
                <a:ea typeface="Arial"/>
                <a:cs typeface="Arial"/>
                <a:sym typeface="Arial"/>
              </a:defRPr>
            </a:lvl8pPr>
            <a:lvl9pPr marL="4023359" indent="-365759" defTabSz="457200">
              <a:spcBef>
                <a:spcPts val="700"/>
              </a:spcBef>
              <a:buClr>
                <a:srgbClr val="000000"/>
              </a:buClr>
              <a:buSzPct val="100000"/>
              <a:buFont typeface="Arial"/>
              <a:buChar char="•"/>
              <a:defRPr sz="3200" b="1"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Quantum Monte Carlo ?</a:t>
            </a:r>
            <a:endParaRPr lang="en-NL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CCEA46-FB79-4BC8-9915-24EDFC3765F4}"/>
              </a:ext>
            </a:extLst>
          </p:cNvPr>
          <p:cNvSpPr txBox="1"/>
          <p:nvPr/>
        </p:nvSpPr>
        <p:spPr>
          <a:xfrm>
            <a:off x="411251" y="2298472"/>
            <a:ext cx="8672945" cy="186204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i="1" dirty="0">
                <a:solidFill>
                  <a:srgbClr val="000000"/>
                </a:solidFill>
              </a:rPr>
              <a:t>Accelerating</a:t>
            </a:r>
            <a:r>
              <a:rPr kumimoji="0" lang="en-US" sz="4000" b="0" i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 Quantum Monte Carlo</a:t>
            </a:r>
          </a:p>
          <a:p>
            <a:pPr algn="ctr" rtl="0" latinLnBrk="1" hangingPunct="0"/>
            <a:r>
              <a:rPr lang="en-US" sz="4000" i="1" dirty="0">
                <a:solidFill>
                  <a:srgbClr val="000000"/>
                </a:solidFill>
              </a:rPr>
              <a:t>using GPUs &amp; Machine Learning* </a:t>
            </a:r>
            <a:endParaRPr kumimoji="0" lang="en-US" sz="4000" b="0" i="1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indent="0" algn="ctr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1000" i="1" dirty="0">
              <a:solidFill>
                <a:srgbClr val="000000"/>
              </a:solidFill>
            </a:endParaRPr>
          </a:p>
          <a:p>
            <a:pPr marL="0" marR="0" indent="0" algn="ctr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500" i="1" dirty="0">
                <a:solidFill>
                  <a:srgbClr val="000000"/>
                </a:solidFill>
              </a:rPr>
              <a:t>*base code in Fortran 77</a:t>
            </a:r>
          </a:p>
          <a:p>
            <a:pPr marL="0" marR="0" indent="0" algn="ctr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L" sz="1000" b="0" i="1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0BE83D-06D3-484A-837F-1C80A303B6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9647" y="100560"/>
            <a:ext cx="1238825" cy="1238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73F1AEB-4CA5-48D5-B863-61B47CCD8DF7}"/>
              </a:ext>
            </a:extLst>
          </p:cNvPr>
          <p:cNvSpPr txBox="1"/>
          <p:nvPr/>
        </p:nvSpPr>
        <p:spPr>
          <a:xfrm>
            <a:off x="7400067" y="1353434"/>
            <a:ext cx="1697984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 Nova Light" panose="020B0304020202020204" pitchFamily="34" charset="0"/>
                <a:sym typeface="Arial"/>
              </a:rPr>
              <a:t>Claudia Filippi </a:t>
            </a:r>
          </a:p>
          <a:p>
            <a:pPr marL="0" marR="0" indent="0" algn="ctr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 Nova Light" panose="020B0304020202020204" pitchFamily="34" charset="0"/>
                <a:sym typeface="Arial"/>
              </a:rPr>
              <a:t>Twente</a:t>
            </a:r>
            <a:endParaRPr kumimoji="0" lang="en-NL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 Nova Light" panose="020B0304020202020204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96675023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2F43956-AC27-4BE4-BC64-37A38B49FD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Radial Basis Function Neural Network</a:t>
            </a:r>
            <a:endParaRPr lang="en-NL" dirty="0"/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A0C7D4E4-E093-4AD8-A470-20E5D6E12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2625" y="430305"/>
            <a:ext cx="5119094" cy="4294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6E38A37-E354-467C-B51C-F3F1C2460883}"/>
              </a:ext>
            </a:extLst>
          </p:cNvPr>
          <p:cNvSpPr/>
          <p:nvPr/>
        </p:nvSpPr>
        <p:spPr>
          <a:xfrm>
            <a:off x="108065" y="6441644"/>
            <a:ext cx="70025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https://en.wikipedia.org/wiki/Radial_basis_function_network</a:t>
            </a:r>
            <a:endParaRPr lang="en-N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FD5A58-937F-4334-A077-61459B0277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298" y="520532"/>
            <a:ext cx="3505200" cy="990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37CD18C-BFEB-4B49-825B-C4A4F49F05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2943" y="2393595"/>
            <a:ext cx="3863427" cy="54238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5FB4ECF-E929-4553-883E-27CB750D8BAF}"/>
              </a:ext>
            </a:extLst>
          </p:cNvPr>
          <p:cNvSpPr/>
          <p:nvPr/>
        </p:nvSpPr>
        <p:spPr>
          <a:xfrm>
            <a:off x="271550" y="5077858"/>
            <a:ext cx="851500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… a radial basis function network is an artificial neural network that uses radial basis functions as activation functions. … [they] have many uses, including function approximation, time series prediction, classification, …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985455597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Default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rgbClr val="4F81BD"/>
          </a:solidFill>
          <a:prstDash val="solid"/>
          <a:bevel/>
        </a:ln>
        <a:effectLst>
          <a:outerShdw blurRad="38100" dist="23000" dir="5400000" rotWithShape="0">
            <a:srgbClr val="000000">
              <a:alpha val="35000"/>
            </a:srgbClr>
          </a:outerShdw>
        </a:effectLst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4F81BD"/>
          </a:solidFill>
          <a:prstDash val="solid"/>
          <a:bevel/>
        </a:ln>
        <a:effectLst>
          <a:outerShdw blurRad="38100" dist="20000" dir="5400000" rotWithShape="0">
            <a:srgbClr val="000000">
              <a:alpha val="38000"/>
            </a:srgbClr>
          </a:outerShdw>
        </a:effectLst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Default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rgbClr val="4F81BD"/>
          </a:solidFill>
          <a:prstDash val="solid"/>
          <a:bevel/>
        </a:ln>
        <a:effectLst>
          <a:outerShdw blurRad="38100" dist="23000" dir="5400000" rotWithShape="0">
            <a:srgbClr val="000000">
              <a:alpha val="35000"/>
            </a:srgbClr>
          </a:outerShdw>
        </a:effectLst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4F81BD"/>
          </a:solidFill>
          <a:prstDash val="solid"/>
          <a:bevel/>
        </a:ln>
        <a:effectLst>
          <a:outerShdw blurRad="38100" dist="20000" dir="5400000" rotWithShape="0">
            <a:srgbClr val="000000">
              <a:alpha val="38000"/>
            </a:srgbClr>
          </a:outerShdw>
        </a:effectLst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554</Words>
  <Application>Microsoft Office PowerPoint</Application>
  <PresentationFormat>On-screen Show (4:3)</PresentationFormat>
  <Paragraphs>135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9" baseType="lpstr">
      <vt:lpstr>Agency FB</vt:lpstr>
      <vt:lpstr>Arial</vt:lpstr>
      <vt:lpstr>Arial Nova Light</vt:lpstr>
      <vt:lpstr>Calibri</vt:lpstr>
      <vt:lpstr>Helvetica Neue</vt:lpstr>
      <vt:lpstr>Tahoma</vt:lpstr>
      <vt:lpstr>Wingdings</vt:lpstr>
      <vt:lpstr>Default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Nico</dc:creator>
  <cp:lastModifiedBy>Nicolas Renaud</cp:lastModifiedBy>
  <cp:revision>131</cp:revision>
  <dcterms:modified xsi:type="dcterms:W3CDTF">2019-12-15T20:38:49Z</dcterms:modified>
</cp:coreProperties>
</file>